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media/image28.png" ContentType="image/png"/>
  <Override PartName="/ppt/media/image1.jpeg" ContentType="image/jpeg"/>
  <Override PartName="/ppt/media/image3.png" ContentType="image/png"/>
  <Override PartName="/ppt/media/image2.jpeg" ContentType="image/jpeg"/>
  <Override PartName="/ppt/media/image8.png" ContentType="image/png"/>
  <Override PartName="/ppt/media/image4.png" ContentType="image/png"/>
  <Override PartName="/ppt/media/image5.png" ContentType="image/png"/>
  <Override PartName="/ppt/media/image6.png" ContentType="image/png"/>
  <Override PartName="/ppt/media/image7.png" ContentType="image/png"/>
  <Override PartName="/ppt/media/image9.png" ContentType="image/png"/>
  <Override PartName="/ppt/media/image10.png" ContentType="image/png"/>
  <Override PartName="/ppt/media/image11.png" ContentType="image/png"/>
  <Override PartName="/ppt/media/image12.wmf" ContentType="image/x-wmf"/>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715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hyperlink" Target="mailto:office@mci.edu" TargetMode="Externa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nhaltsverzeichnis">
    <p:bg>
      <p:bgPr>
        <a:blipFill rotWithShape="0">
          <a:blip r:embed="rId2"/>
          <a:stretch/>
        </a:blipFill>
      </p:bgPr>
    </p:bg>
    <p:spTree>
      <p:nvGrpSpPr>
        <p:cNvPr id="1" name=""/>
        <p:cNvGrpSpPr/>
        <p:nvPr/>
      </p:nvGrpSpPr>
      <p:grpSpPr>
        <a:xfrm>
          <a:off x="0" y="0"/>
          <a:ext cx="0" cy="0"/>
          <a:chOff x="0" y="0"/>
          <a:chExt cx="0" cy="0"/>
        </a:xfrm>
      </p:grpSpPr>
      <p:pic>
        <p:nvPicPr>
          <p:cNvPr id="0" name="Grafik 6" descr=""/>
          <p:cNvPicPr/>
          <p:nvPr/>
        </p:nvPicPr>
        <p:blipFill>
          <a:blip r:embed="rId3"/>
          <a:stretch/>
        </p:blipFill>
        <p:spPr>
          <a:xfrm>
            <a:off x="0" y="0"/>
            <a:ext cx="9143280" cy="5714280"/>
          </a:xfrm>
          <a:prstGeom prst="rect">
            <a:avLst/>
          </a:prstGeom>
          <a:noFill/>
          <a:ln w="0">
            <a:noFill/>
          </a:ln>
        </p:spPr>
      </p:pic>
      <p:sp>
        <p:nvSpPr>
          <p:cNvPr id="1" name="PlaceHolder 1"/>
          <p:cNvSpPr>
            <a:spLocks noGrp="1"/>
          </p:cNvSpPr>
          <p:nvPr>
            <p:ph type="title"/>
          </p:nvPr>
        </p:nvSpPr>
        <p:spPr>
          <a:xfrm>
            <a:off x="516960" y="532080"/>
            <a:ext cx="8086680" cy="308520"/>
          </a:xfrm>
          <a:prstGeom prst="rect">
            <a:avLst/>
          </a:prstGeom>
          <a:noFill/>
          <a:ln w="0">
            <a:noFill/>
          </a:ln>
        </p:spPr>
        <p:txBody>
          <a:bodyPr lIns="0" rIns="0" tIns="0" bIns="0" anchor="t">
            <a:noAutofit/>
          </a:bodyPr>
          <a:p>
            <a:pPr indent="0" defTabSz="685800">
              <a:lnSpc>
                <a:spcPct val="90000"/>
              </a:lnSpc>
              <a:buNone/>
              <a:tabLst>
                <a:tab algn="l" pos="0"/>
              </a:tabLst>
            </a:pPr>
            <a:r>
              <a:rPr b="1" lang="de-DE" sz="2800" strike="noStrike" u="none">
                <a:solidFill>
                  <a:schemeClr val="lt1"/>
                </a:solidFill>
                <a:effectLst/>
                <a:uFillTx/>
                <a:latin typeface="Noto Sans SemiBold"/>
                <a:ea typeface="Noto Sans SemiBold"/>
              </a:rPr>
              <a:t>Inhalte ergänzen</a:t>
            </a:r>
            <a:endParaRPr b="0" lang="de-AT" sz="2800" strike="noStrike" u="none">
              <a:solidFill>
                <a:srgbClr val="000000"/>
              </a:solidFill>
              <a:effectLst/>
              <a:uFillTx/>
              <a:latin typeface="Arial"/>
            </a:endParaRPr>
          </a:p>
        </p:txBody>
      </p:sp>
      <p:sp>
        <p:nvSpPr>
          <p:cNvPr id="2" name="PlaceHolder 2"/>
          <p:cNvSpPr>
            <a:spLocks noGrp="1"/>
          </p:cNvSpPr>
          <p:nvPr>
            <p:ph type="body"/>
          </p:nvPr>
        </p:nvSpPr>
        <p:spPr>
          <a:xfrm>
            <a:off x="539640" y="1233360"/>
            <a:ext cx="8071200" cy="3855600"/>
          </a:xfrm>
          <a:prstGeom prst="rect">
            <a:avLst/>
          </a:prstGeom>
          <a:noFill/>
          <a:ln w="0">
            <a:noFill/>
          </a:ln>
        </p:spPr>
        <p:txBody>
          <a:bodyPr lIns="0" rIns="0" tIns="0" bIns="0" anchor="t">
            <a:noAutofit/>
          </a:bodyPr>
          <a:p>
            <a:pPr marL="343080" indent="-343080" defTabSz="685800">
              <a:lnSpc>
                <a:spcPct val="121000"/>
              </a:lnSpc>
              <a:buClr>
                <a:srgbClr val="ffffff"/>
              </a:buClr>
              <a:buFont typeface="Noto Sans SemiBold"/>
              <a:buAutoNum type="arabicPeriod"/>
            </a:pPr>
            <a:r>
              <a:rPr b="0" lang="de-AT" sz="1600" strike="noStrike" u="none">
                <a:solidFill>
                  <a:schemeClr val="lt1"/>
                </a:solidFill>
                <a:effectLst/>
                <a:uFillTx/>
                <a:latin typeface="Noto Sans"/>
                <a:ea typeface="Noto Sans"/>
              </a:rPr>
              <a:t>Punkt 1</a:t>
            </a:r>
            <a:endParaRPr b="0" lang="de-AT" sz="1600" strike="noStrike" u="non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b="0" lang="de-AT" sz="1600" strike="noStrike" u="none">
                <a:solidFill>
                  <a:schemeClr val="lt1"/>
                </a:solidFill>
                <a:effectLst/>
                <a:uFillTx/>
                <a:latin typeface="Noto Sans"/>
                <a:ea typeface="Noto Sans"/>
              </a:rPr>
              <a:t>Punkt 2</a:t>
            </a:r>
            <a:endParaRPr b="0" lang="de-AT" sz="1600" strike="noStrike" u="non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b="0" lang="de-AT" sz="1600" strike="noStrike" u="none">
                <a:solidFill>
                  <a:schemeClr val="lt1"/>
                </a:solidFill>
                <a:effectLst/>
                <a:uFillTx/>
                <a:latin typeface="Noto Sans"/>
                <a:ea typeface="Noto Sans"/>
              </a:rPr>
              <a:t>Punkt 3</a:t>
            </a:r>
            <a:endParaRPr b="0" lang="de-AT" sz="1600" strike="noStrike" u="none">
              <a:solidFill>
                <a:srgbClr val="000000"/>
              </a:solidFill>
              <a:effectLst/>
              <a:uFillTx/>
              <a:latin typeface="Arial"/>
            </a:endParaRPr>
          </a:p>
        </p:txBody>
      </p:sp>
      <p:sp>
        <p:nvSpPr>
          <p:cNvPr id="3"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5ADACA28-1799-4B6C-83FF-344A5C87FA3F}"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olientitel mit Stichpunkten">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16960" y="532080"/>
            <a:ext cx="8086680" cy="308520"/>
          </a:xfrm>
          <a:prstGeom prst="rect">
            <a:avLst/>
          </a:prstGeom>
          <a:noFill/>
          <a:ln w="0">
            <a:noFill/>
          </a:ln>
        </p:spPr>
        <p:txBody>
          <a:bodyPr lIns="0" rIns="0" tIns="0" bIns="0" anchor="t">
            <a:noAutofit/>
          </a:bodyPr>
          <a:p>
            <a:pPr indent="0" defTabSz="685800">
              <a:lnSpc>
                <a:spcPct val="90000"/>
              </a:lnSpc>
              <a:buNone/>
              <a:tabLst>
                <a:tab algn="l" pos="0"/>
              </a:tabLst>
            </a:pPr>
            <a:r>
              <a:rPr b="1" lang="de-DE" sz="2800" strike="noStrike" u="none">
                <a:solidFill>
                  <a:srgbClr val="004983"/>
                </a:solidFill>
                <a:effectLst/>
                <a:uFillTx/>
                <a:latin typeface="Noto Sans SemiBold"/>
                <a:ea typeface="Noto Sans SemiBold"/>
              </a:rPr>
              <a:t>Überschrift ergänzen</a:t>
            </a:r>
            <a:endParaRPr b="0" lang="de-AT" sz="2800" strike="noStrike" u="none">
              <a:solidFill>
                <a:srgbClr val="000000"/>
              </a:solidFill>
              <a:effectLst/>
              <a:uFillTx/>
              <a:latin typeface="Arial"/>
            </a:endParaRPr>
          </a:p>
        </p:txBody>
      </p:sp>
      <p:sp>
        <p:nvSpPr>
          <p:cNvPr id="42"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417DEB91-99A3-421E-A788-2023FC128A3B}"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
        <p:nvSpPr>
          <p:cNvPr id="43" name="PlaceHolder 2"/>
          <p:cNvSpPr>
            <a:spLocks noGrp="1"/>
          </p:cNvSpPr>
          <p:nvPr>
            <p:ph type="body"/>
          </p:nvPr>
        </p:nvSpPr>
        <p:spPr>
          <a:xfrm>
            <a:off x="539640" y="1180440"/>
            <a:ext cx="8063640" cy="3653280"/>
          </a:xfrm>
          <a:prstGeom prst="rect">
            <a:avLst/>
          </a:prstGeom>
          <a:noFill/>
          <a:ln w="0">
            <a:noFill/>
          </a:ln>
        </p:spPr>
        <p:txBody>
          <a:bodyPr lIns="0" rIns="0" tIns="0" bIns="0" anchor="t">
            <a:noAutofit/>
          </a:bodyPr>
          <a:p>
            <a:pPr marL="285840" indent="-28584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Hier können Stichpunkte ergänzt werden</a:t>
            </a:r>
            <a:endParaRPr b="0" lang="de-AT" sz="1600" strike="noStrike" u="none">
              <a:solidFill>
                <a:srgbClr val="000000"/>
              </a:solidFill>
              <a:effectLst/>
              <a:uFillTx/>
              <a:latin typeface="Arial"/>
            </a:endParaRPr>
          </a:p>
        </p:txBody>
      </p:sp>
      <p:sp>
        <p:nvSpPr>
          <p:cNvPr id="44" name="PlaceHolder 3"/>
          <p:cNvSpPr>
            <a:spLocks noGrp="1"/>
          </p:cNvSpPr>
          <p:nvPr>
            <p:ph type="ftr" idx="8"/>
          </p:nvPr>
        </p:nvSpPr>
        <p:spPr>
          <a:xfrm>
            <a:off x="445320" y="5057280"/>
            <a:ext cx="8165520" cy="12492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dk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dk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olientitel mit Bild">
    <p:bg>
      <p:bgPr>
        <a:blipFill rotWithShape="0">
          <a:blip r:embed="rId2"/>
          <a:stretch/>
        </a:blipFill>
      </p:bgPr>
    </p:bg>
    <p:spTree>
      <p:nvGrpSpPr>
        <p:cNvPr id="1" name=""/>
        <p:cNvGrpSpPr/>
        <p:nvPr/>
      </p:nvGrpSpPr>
      <p:grpSpPr>
        <a:xfrm>
          <a:off x="0" y="0"/>
          <a:ext cx="0" cy="0"/>
          <a:chOff x="0" y="0"/>
          <a:chExt cx="0" cy="0"/>
        </a:xfrm>
      </p:grpSpPr>
      <p:sp>
        <p:nvSpPr>
          <p:cNvPr id="45"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30A50264-D388-43E1-80C2-67A6D8BF42D2}"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
        <p:nvSpPr>
          <p:cNvPr id="46" name="PlaceHolder 1"/>
          <p:cNvSpPr>
            <a:spLocks noGrp="1"/>
          </p:cNvSpPr>
          <p:nvPr>
            <p:ph type="title"/>
          </p:nvPr>
        </p:nvSpPr>
        <p:spPr>
          <a:xfrm>
            <a:off x="516960" y="532080"/>
            <a:ext cx="8063640" cy="308520"/>
          </a:xfrm>
          <a:prstGeom prst="rect">
            <a:avLst/>
          </a:prstGeom>
          <a:noFill/>
          <a:ln w="0">
            <a:noFill/>
          </a:ln>
        </p:spPr>
        <p:txBody>
          <a:bodyPr lIns="0" rIns="0" tIns="0" bIns="0" anchor="t">
            <a:noAutofit/>
          </a:bodyPr>
          <a:p>
            <a:pPr indent="0" defTabSz="685800">
              <a:lnSpc>
                <a:spcPct val="90000"/>
              </a:lnSpc>
              <a:buNone/>
              <a:tabLst>
                <a:tab algn="l" pos="0"/>
              </a:tabLst>
            </a:pPr>
            <a:r>
              <a:rPr b="1" lang="de-DE" sz="2800" strike="noStrike" u="none">
                <a:solidFill>
                  <a:srgbClr val="004983"/>
                </a:solidFill>
                <a:effectLst/>
                <a:uFillTx/>
                <a:latin typeface="Noto Sans SemiBold"/>
                <a:ea typeface="Noto Sans SemiBold"/>
              </a:rPr>
              <a:t>Überschrift</a:t>
            </a:r>
            <a:endParaRPr b="0" lang="de-AT" sz="2800" strike="noStrike" u="none">
              <a:solidFill>
                <a:srgbClr val="000000"/>
              </a:solidFill>
              <a:effectLst/>
              <a:uFillTx/>
              <a:latin typeface="Arial"/>
            </a:endParaRPr>
          </a:p>
        </p:txBody>
      </p:sp>
      <p:sp>
        <p:nvSpPr>
          <p:cNvPr id="47" name="PlaceHolder 2"/>
          <p:cNvSpPr>
            <a:spLocks noGrp="1"/>
          </p:cNvSpPr>
          <p:nvPr>
            <p:ph type="body"/>
          </p:nvPr>
        </p:nvSpPr>
        <p:spPr>
          <a:xfrm>
            <a:off x="539640" y="1130400"/>
            <a:ext cx="8063640" cy="3653280"/>
          </a:xfrm>
          <a:prstGeom prst="rect">
            <a:avLst/>
          </a:prstGeom>
          <a:solidFill>
            <a:schemeClr val="lt1">
              <a:lumMod val="95000"/>
            </a:schemeClr>
          </a:solidFill>
          <a:ln w="0">
            <a:noFill/>
          </a:ln>
        </p:spPr>
        <p:txBody>
          <a:bodyPr lIns="90000" rIns="90000" tIns="45000" bIns="45000" anchor="ctr">
            <a:noAutofit/>
          </a:bodyPr>
          <a:p>
            <a:pPr indent="0" algn="ctr" defTabSz="457200">
              <a:lnSpc>
                <a:spcPct val="100000"/>
              </a:lnSpc>
              <a:buNone/>
              <a:tabLst>
                <a:tab algn="l" pos="0"/>
              </a:tabLst>
            </a:pPr>
            <a:r>
              <a:rPr b="0" lang="de-DE" sz="1400" strike="noStrike" u="none">
                <a:solidFill>
                  <a:schemeClr val="dk1"/>
                </a:solidFill>
                <a:effectLst/>
                <a:uFillTx/>
                <a:latin typeface="Noto Sans"/>
                <a:ea typeface="Noto Sans"/>
              </a:rPr>
              <a:t>Bild einfügen</a:t>
            </a:r>
            <a:endParaRPr b="0" lang="de-AT" sz="1400" strike="noStrike" u="none">
              <a:solidFill>
                <a:srgbClr val="000000"/>
              </a:solidFill>
              <a:effectLst/>
              <a:uFillTx/>
              <a:latin typeface="Arial"/>
            </a:endParaRPr>
          </a:p>
        </p:txBody>
      </p:sp>
      <p:sp>
        <p:nvSpPr>
          <p:cNvPr id="48" name="PlaceHolder 3"/>
          <p:cNvSpPr>
            <a:spLocks noGrp="1"/>
          </p:cNvSpPr>
          <p:nvPr>
            <p:ph type="body"/>
          </p:nvPr>
        </p:nvSpPr>
        <p:spPr>
          <a:xfrm rot="16200000">
            <a:off x="7754400" y="3659760"/>
            <a:ext cx="2061360" cy="187560"/>
          </a:xfrm>
          <a:prstGeom prst="rect">
            <a:avLst/>
          </a:prstGeom>
          <a:noFill/>
          <a:ln w="0">
            <a:noFill/>
          </a:ln>
        </p:spPr>
        <p:txBody>
          <a:bodyPr lIns="0" rIns="0" tIns="0" bIns="0" anchor="t">
            <a:noAutofit/>
          </a:bodyPr>
          <a:p>
            <a:pPr indent="0" defTabSz="685800">
              <a:lnSpc>
                <a:spcPct val="90000"/>
              </a:lnSpc>
              <a:spcBef>
                <a:spcPts val="751"/>
              </a:spcBef>
              <a:buNone/>
              <a:tabLst>
                <a:tab algn="l" pos="0"/>
              </a:tabLst>
            </a:pPr>
            <a:r>
              <a:rPr b="0" lang="de-AT" sz="800" strike="noStrike" u="none">
                <a:solidFill>
                  <a:schemeClr val="dk1"/>
                </a:solidFill>
                <a:effectLst/>
                <a:uFillTx/>
                <a:latin typeface="Noto Sans"/>
                <a:ea typeface="Noto Sans"/>
              </a:rPr>
              <a:t>© Copyright</a:t>
            </a:r>
            <a:endParaRPr b="0" lang="de-AT" sz="800" strike="noStrike" u="none">
              <a:solidFill>
                <a:srgbClr val="000000"/>
              </a:solidFill>
              <a:effectLst/>
              <a:uFillTx/>
              <a:latin typeface="Arial"/>
            </a:endParaRPr>
          </a:p>
        </p:txBody>
      </p:sp>
      <p:sp>
        <p:nvSpPr>
          <p:cNvPr id="49" name="PlaceHolder 4"/>
          <p:cNvSpPr>
            <a:spLocks noGrp="1"/>
          </p:cNvSpPr>
          <p:nvPr>
            <p:ph type="ftr" idx="9"/>
          </p:nvPr>
        </p:nvSpPr>
        <p:spPr>
          <a:xfrm>
            <a:off x="445320" y="5057280"/>
            <a:ext cx="8165520" cy="12492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dk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dk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Zitat">
    <p:bg>
      <p:bgPr>
        <a:blipFill rotWithShape="0">
          <a:blip r:embed="rId2"/>
          <a:stretch/>
        </a:blipFill>
      </p:bgPr>
    </p:bg>
    <p:spTree>
      <p:nvGrpSpPr>
        <p:cNvPr id="1" name=""/>
        <p:cNvGrpSpPr/>
        <p:nvPr/>
      </p:nvGrpSpPr>
      <p:grpSpPr>
        <a:xfrm>
          <a:off x="0" y="0"/>
          <a:ext cx="0" cy="0"/>
          <a:chOff x="0" y="0"/>
          <a:chExt cx="0" cy="0"/>
        </a:xfrm>
      </p:grpSpPr>
      <p:pic>
        <p:nvPicPr>
          <p:cNvPr id="50" name="Grafik 10" descr=""/>
          <p:cNvPicPr/>
          <p:nvPr/>
        </p:nvPicPr>
        <p:blipFill>
          <a:blip r:embed="rId3"/>
          <a:stretch/>
        </p:blipFill>
        <p:spPr>
          <a:xfrm>
            <a:off x="0" y="0"/>
            <a:ext cx="9143280" cy="5714280"/>
          </a:xfrm>
          <a:prstGeom prst="rect">
            <a:avLst/>
          </a:prstGeom>
          <a:noFill/>
          <a:ln w="0">
            <a:noFill/>
          </a:ln>
        </p:spPr>
      </p:pic>
      <p:sp>
        <p:nvSpPr>
          <p:cNvPr id="51"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51A2E92D-DEFE-48BA-A5F7-081AE44218C8}"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
        <p:nvSpPr>
          <p:cNvPr id="52" name="PlaceHolder 1"/>
          <p:cNvSpPr>
            <a:spLocks noGrp="1"/>
          </p:cNvSpPr>
          <p:nvPr>
            <p:ph type="body"/>
          </p:nvPr>
        </p:nvSpPr>
        <p:spPr>
          <a:xfrm>
            <a:off x="516960" y="1033560"/>
            <a:ext cx="6070680" cy="3454920"/>
          </a:xfrm>
          <a:prstGeom prst="rect">
            <a:avLst/>
          </a:prstGeom>
          <a:noFill/>
          <a:ln w="0">
            <a:noFill/>
          </a:ln>
        </p:spPr>
        <p:txBody>
          <a:bodyPr lIns="0" rIns="0" tIns="0" bIns="0" anchor="t">
            <a:noAutofit/>
          </a:bodyPr>
          <a:p>
            <a:pPr indent="0" defTabSz="685800">
              <a:lnSpc>
                <a:spcPct val="121000"/>
              </a:lnSpc>
              <a:buNone/>
              <a:tabLst>
                <a:tab algn="l" pos="0"/>
              </a:tabLst>
            </a:pPr>
            <a:r>
              <a:rPr b="1" lang="de-DE" sz="2800" strike="noStrike" u="none">
                <a:solidFill>
                  <a:schemeClr val="lt1"/>
                </a:solidFill>
                <a:effectLst/>
                <a:uFillTx/>
                <a:latin typeface="Noto Sans SemiBold"/>
                <a:ea typeface="Noto Sans SemiBold"/>
              </a:rPr>
              <a:t>„Hier kannst du ein Zitat oder einen längeren Text einfügen, der hervorgehoben werden soll“.</a:t>
            </a:r>
            <a:endParaRPr b="0" lang="de-AT" sz="2800" strike="noStrike" u="none">
              <a:solidFill>
                <a:srgbClr val="000000"/>
              </a:solidFill>
              <a:effectLst/>
              <a:uFillTx/>
              <a:latin typeface="Arial"/>
            </a:endParaRPr>
          </a:p>
        </p:txBody>
      </p:sp>
      <p:sp>
        <p:nvSpPr>
          <p:cNvPr id="53" name="PlaceHolder 2"/>
          <p:cNvSpPr>
            <a:spLocks noGrp="1"/>
          </p:cNvSpPr>
          <p:nvPr>
            <p:ph type="ftr" idx="10"/>
          </p:nvPr>
        </p:nvSpPr>
        <p:spPr>
          <a:xfrm>
            <a:off x="445320" y="5057280"/>
            <a:ext cx="8165520" cy="12492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lt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lt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chlussfolie">
    <p:bg>
      <p:bgPr>
        <a:blipFill rotWithShape="0">
          <a:blip r:embed="rId2"/>
          <a:stretch/>
        </a:blipFill>
      </p:bgPr>
    </p:bg>
    <p:spTree>
      <p:nvGrpSpPr>
        <p:cNvPr id="1" name=""/>
        <p:cNvGrpSpPr/>
        <p:nvPr/>
      </p:nvGrpSpPr>
      <p:grpSpPr>
        <a:xfrm>
          <a:off x="0" y="0"/>
          <a:ext cx="0" cy="0"/>
          <a:chOff x="0" y="0"/>
          <a:chExt cx="0" cy="0"/>
        </a:xfrm>
      </p:grpSpPr>
      <p:pic>
        <p:nvPicPr>
          <p:cNvPr id="54" name="Grafik 9" descr=""/>
          <p:cNvPicPr/>
          <p:nvPr/>
        </p:nvPicPr>
        <p:blipFill>
          <a:blip r:embed="rId3"/>
          <a:stretch/>
        </p:blipFill>
        <p:spPr>
          <a:xfrm>
            <a:off x="0" y="0"/>
            <a:ext cx="9143280" cy="5714280"/>
          </a:xfrm>
          <a:prstGeom prst="rect">
            <a:avLst/>
          </a:prstGeom>
          <a:noFill/>
          <a:ln w="0">
            <a:noFill/>
          </a:ln>
        </p:spPr>
      </p:pic>
      <p:sp>
        <p:nvSpPr>
          <p:cNvPr id="55"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140F5F04-5D73-4309-86AA-286ECD4E8C40}"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
        <p:nvSpPr>
          <p:cNvPr id="56" name="PlaceHolder 1"/>
          <p:cNvSpPr>
            <a:spLocks noGrp="1"/>
          </p:cNvSpPr>
          <p:nvPr>
            <p:ph type="title"/>
          </p:nvPr>
        </p:nvSpPr>
        <p:spPr>
          <a:xfrm>
            <a:off x="524160" y="2693160"/>
            <a:ext cx="8086680" cy="1016280"/>
          </a:xfrm>
          <a:prstGeom prst="rect">
            <a:avLst/>
          </a:prstGeom>
          <a:noFill/>
          <a:ln w="0">
            <a:noFill/>
          </a:ln>
        </p:spPr>
        <p:txBody>
          <a:bodyPr lIns="0" rIns="0" tIns="0" bIns="0" anchor="t">
            <a:noAutofit/>
          </a:bodyPr>
          <a:p>
            <a:pPr indent="0" defTabSz="685800">
              <a:lnSpc>
                <a:spcPct val="121000"/>
              </a:lnSpc>
              <a:buNone/>
              <a:tabLst>
                <a:tab algn="l" pos="0"/>
              </a:tabLst>
            </a:pPr>
            <a:r>
              <a:rPr b="1" lang="de-DE" sz="2000" strike="noStrike" u="none">
                <a:solidFill>
                  <a:schemeClr val="lt1"/>
                </a:solidFill>
                <a:effectLst/>
                <a:uFillTx/>
                <a:latin typeface="Noto Sans SemiBold"/>
                <a:ea typeface="Noto Sans SemiBold"/>
              </a:rPr>
              <a:t>MCI | Die Unternehmerische Hochschule®</a:t>
            </a:r>
            <a:br>
              <a:rPr sz="2000"/>
            </a:br>
            <a:r>
              <a:rPr b="1" lang="de-DE" sz="2000" strike="noStrike" u="none">
                <a:solidFill>
                  <a:schemeClr val="lt1"/>
                </a:solidFill>
                <a:effectLst/>
                <a:uFillTx/>
                <a:latin typeface="Noto Sans SemiBold"/>
                <a:ea typeface="Noto Sans SemiBold"/>
              </a:rPr>
              <a:t>MCI | The Entrepreneurial School®</a:t>
            </a:r>
            <a:endParaRPr b="0" lang="de-AT" sz="2000" strike="noStrike" u="none">
              <a:solidFill>
                <a:srgbClr val="000000"/>
              </a:solidFill>
              <a:effectLst/>
              <a:uFillTx/>
              <a:latin typeface="Arial"/>
            </a:endParaRPr>
          </a:p>
        </p:txBody>
      </p:sp>
      <p:sp>
        <p:nvSpPr>
          <p:cNvPr id="57" name="PlaceHolder 2"/>
          <p:cNvSpPr>
            <a:spLocks noGrp="1"/>
          </p:cNvSpPr>
          <p:nvPr>
            <p:ph type="body"/>
          </p:nvPr>
        </p:nvSpPr>
        <p:spPr>
          <a:xfrm>
            <a:off x="532440" y="3710160"/>
            <a:ext cx="3744360" cy="1073880"/>
          </a:xfrm>
          <a:prstGeom prst="rect">
            <a:avLst/>
          </a:prstGeom>
          <a:noFill/>
          <a:ln w="0">
            <a:noFill/>
          </a:ln>
        </p:spPr>
        <p:txBody>
          <a:bodyPr lIns="0" rIns="0" tIns="0" bIns="0" anchor="t">
            <a:noAutofit/>
          </a:bodyPr>
          <a:p>
            <a:pPr indent="0" defTabSz="685800">
              <a:lnSpc>
                <a:spcPct val="121000"/>
              </a:lnSpc>
              <a:buNone/>
              <a:tabLst>
                <a:tab algn="l" pos="0"/>
              </a:tabLst>
            </a:pPr>
            <a:r>
              <a:rPr b="0" lang="de-AT" sz="1400" strike="noStrike" u="none">
                <a:solidFill>
                  <a:schemeClr val="lt1"/>
                </a:solidFill>
                <a:effectLst/>
                <a:uFillTx/>
                <a:latin typeface="Noto Sans"/>
                <a:ea typeface="Noto Sans"/>
              </a:rPr>
              <a:t>Universitaetsstrasse 15</a:t>
            </a:r>
            <a:br>
              <a:rPr sz="1400"/>
            </a:br>
            <a:r>
              <a:rPr b="0" lang="de-AT" sz="1400" strike="noStrike" u="none">
                <a:solidFill>
                  <a:schemeClr val="lt1"/>
                </a:solidFill>
                <a:effectLst/>
                <a:uFillTx/>
                <a:latin typeface="Noto Sans"/>
                <a:ea typeface="Noto Sans"/>
              </a:rPr>
              <a:t>A-6020 Innsbruck</a:t>
            </a:r>
            <a:br>
              <a:rPr sz="1400"/>
            </a:br>
            <a:r>
              <a:rPr b="0" lang="de-AT" sz="1400" strike="noStrike" u="none">
                <a:solidFill>
                  <a:schemeClr val="lt1"/>
                </a:solidFill>
                <a:effectLst/>
                <a:uFillTx/>
                <a:latin typeface="Noto Sans"/>
                <a:ea typeface="Noto Sans"/>
              </a:rPr>
              <a:t>+43 512 2070</a:t>
            </a:r>
            <a:br>
              <a:rPr sz="1400"/>
            </a:br>
            <a:r>
              <a:rPr b="0" lang="de-AT" sz="1400" strike="noStrike" u="sng">
                <a:solidFill>
                  <a:schemeClr val="lt1"/>
                </a:solidFill>
                <a:effectLst/>
                <a:uFillTx/>
                <a:latin typeface="Noto Sans"/>
                <a:ea typeface="Noto Sans"/>
                <a:hlinkClick r:id="rId4"/>
              </a:rPr>
              <a:t>office@mci.edu</a:t>
            </a:r>
            <a:endParaRPr b="0" lang="de-AT" sz="1400" strike="noStrike" u="none">
              <a:solidFill>
                <a:srgbClr val="000000"/>
              </a:solidFill>
              <a:effectLst/>
              <a:uFillTx/>
              <a:latin typeface="Arial"/>
            </a:endParaRPr>
          </a:p>
        </p:txBody>
      </p:sp>
      <p:sp>
        <p:nvSpPr>
          <p:cNvPr id="58" name="PlaceHolder 3"/>
          <p:cNvSpPr>
            <a:spLocks noGrp="1"/>
          </p:cNvSpPr>
          <p:nvPr>
            <p:ph type="ftr" idx="11"/>
          </p:nvPr>
        </p:nvSpPr>
        <p:spPr>
          <a:xfrm>
            <a:off x="445320" y="5057280"/>
            <a:ext cx="8165520" cy="12492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lt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lt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folie Bildvariante 2">
    <p:bg>
      <p:bgPr>
        <a:blipFill rotWithShape="0">
          <a:blip r:embed="rId2"/>
          <a:stretch/>
        </a:blipFill>
      </p:bgPr>
    </p:bg>
    <p:spTree>
      <p:nvGrpSpPr>
        <p:cNvPr id="1" name=""/>
        <p:cNvGrpSpPr/>
        <p:nvPr/>
      </p:nvGrpSpPr>
      <p:grpSpPr>
        <a:xfrm>
          <a:off x="0" y="0"/>
          <a:ext cx="0" cy="0"/>
          <a:chOff x="0" y="0"/>
          <a:chExt cx="0" cy="0"/>
        </a:xfrm>
      </p:grpSpPr>
      <p:sp>
        <p:nvSpPr>
          <p:cNvPr id="59" name="PlaceHolder 1"/>
          <p:cNvSpPr>
            <a:spLocks noGrp="1"/>
          </p:cNvSpPr>
          <p:nvPr>
            <p:ph type="body"/>
          </p:nvPr>
        </p:nvSpPr>
        <p:spPr>
          <a:xfrm>
            <a:off x="516960" y="472680"/>
            <a:ext cx="6070680" cy="878400"/>
          </a:xfrm>
          <a:prstGeom prst="rect">
            <a:avLst/>
          </a:prstGeom>
          <a:noFill/>
          <a:ln w="0">
            <a:noFill/>
          </a:ln>
        </p:spPr>
        <p:txBody>
          <a:bodyPr lIns="0" rIns="0" tIns="0" bIns="0" anchor="t">
            <a:noAutofit/>
          </a:bodyPr>
          <a:p>
            <a:pPr indent="0" defTabSz="685800">
              <a:lnSpc>
                <a:spcPct val="110000"/>
              </a:lnSpc>
              <a:buNone/>
              <a:tabLst>
                <a:tab algn="l" pos="0"/>
              </a:tabLst>
            </a:pPr>
            <a:r>
              <a:rPr b="1" lang="de-DE" sz="2800" strike="noStrike" u="none">
                <a:solidFill>
                  <a:schemeClr val="lt1"/>
                </a:solidFill>
                <a:effectLst/>
                <a:uFillTx/>
                <a:latin typeface="Noto Sans SemiBold"/>
                <a:ea typeface="Noto Sans SemiBold"/>
              </a:rPr>
              <a:t>Eine zweizeilige Überschrift</a:t>
            </a:r>
            <a:br>
              <a:rPr sz="2800"/>
            </a:br>
            <a:r>
              <a:rPr b="1" lang="de-DE" sz="2800" strike="noStrike" u="none">
                <a:solidFill>
                  <a:schemeClr val="lt1"/>
                </a:solidFill>
                <a:effectLst/>
                <a:uFillTx/>
                <a:latin typeface="Noto Sans SemiBold"/>
                <a:ea typeface="Noto Sans SemiBold"/>
              </a:rPr>
              <a:t>bitte hier einfügen</a:t>
            </a:r>
            <a:endParaRPr b="0" lang="de-AT" sz="2800" strike="noStrike" u="none">
              <a:solidFill>
                <a:srgbClr val="ffffff"/>
              </a:solidFill>
              <a:effectLst/>
              <a:uFillTx/>
              <a:latin typeface="Arial"/>
            </a:endParaRPr>
          </a:p>
        </p:txBody>
      </p:sp>
      <p:sp>
        <p:nvSpPr>
          <p:cNvPr id="60" name="PlaceHolder 2"/>
          <p:cNvSpPr>
            <a:spLocks noGrp="1"/>
          </p:cNvSpPr>
          <p:nvPr>
            <p:ph type="body"/>
          </p:nvPr>
        </p:nvSpPr>
        <p:spPr>
          <a:xfrm>
            <a:off x="539640" y="4610880"/>
            <a:ext cx="3744360" cy="733680"/>
          </a:xfrm>
          <a:prstGeom prst="rect">
            <a:avLst/>
          </a:prstGeom>
          <a:noFill/>
          <a:ln w="0">
            <a:noFill/>
          </a:ln>
        </p:spPr>
        <p:txBody>
          <a:bodyPr lIns="0" rIns="0" tIns="0" bIns="0" anchor="t">
            <a:noAutofit/>
          </a:bodyPr>
          <a:p>
            <a:pPr indent="0" defTabSz="685800">
              <a:lnSpc>
                <a:spcPct val="100000"/>
              </a:lnSpc>
              <a:buNone/>
              <a:tabLst>
                <a:tab algn="l" pos="0"/>
              </a:tabLst>
            </a:pPr>
            <a:r>
              <a:rPr b="0" lang="de-DE" sz="1200" strike="noStrike" u="none">
                <a:solidFill>
                  <a:schemeClr val="lt1"/>
                </a:solidFill>
                <a:effectLst/>
                <a:uFillTx/>
                <a:latin typeface="Noto Sans"/>
                <a:ea typeface="Noto Sans"/>
              </a:rPr>
              <a:t>Verfasser:in | Titel LV oder ähnliches kann hier eingegeben werden</a:t>
            </a:r>
            <a:endParaRPr b="0" lang="de-AT" sz="1200" strike="noStrike" u="none">
              <a:solidFill>
                <a:srgbClr val="ffffff"/>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folie LV">
    <p:bg>
      <p:bgPr>
        <a:solidFill>
          <a:schemeClr val="lt1"/>
        </a:solidFill>
      </p:bgPr>
    </p:bg>
    <p:spTree>
      <p:nvGrpSpPr>
        <p:cNvPr id="1" name=""/>
        <p:cNvGrpSpPr/>
        <p:nvPr/>
      </p:nvGrpSpPr>
      <p:grpSpPr>
        <a:xfrm>
          <a:off x="0" y="0"/>
          <a:ext cx="0" cy="0"/>
          <a:chOff x="0" y="0"/>
          <a:chExt cx="0" cy="0"/>
        </a:xfrm>
      </p:grpSpPr>
      <p:pic>
        <p:nvPicPr>
          <p:cNvPr id="61" name="Grafik 3" descr=""/>
          <p:cNvPicPr/>
          <p:nvPr/>
        </p:nvPicPr>
        <p:blipFill>
          <a:blip r:embed="rId2"/>
          <a:stretch/>
        </p:blipFill>
        <p:spPr>
          <a:xfrm>
            <a:off x="0" y="-2880"/>
            <a:ext cx="9143280" cy="5717160"/>
          </a:xfrm>
          <a:prstGeom prst="rect">
            <a:avLst/>
          </a:prstGeom>
          <a:blipFill rotWithShape="0">
            <a:blip r:embed="rId3"/>
            <a:stretch/>
          </a:blipFill>
          <a:ln w="0">
            <a:noFill/>
          </a:ln>
        </p:spPr>
      </p:pic>
      <p:sp>
        <p:nvSpPr>
          <p:cNvPr id="62" name="PlaceHolder 1"/>
          <p:cNvSpPr>
            <a:spLocks noGrp="1"/>
          </p:cNvSpPr>
          <p:nvPr>
            <p:ph type="body"/>
          </p:nvPr>
        </p:nvSpPr>
        <p:spPr>
          <a:xfrm>
            <a:off x="516960" y="472680"/>
            <a:ext cx="6070680" cy="878400"/>
          </a:xfrm>
          <a:prstGeom prst="rect">
            <a:avLst/>
          </a:prstGeom>
          <a:noFill/>
          <a:ln w="0">
            <a:noFill/>
          </a:ln>
        </p:spPr>
        <p:txBody>
          <a:bodyPr lIns="0" rIns="0" tIns="0" bIns="0" anchor="t">
            <a:noAutofit/>
          </a:bodyPr>
          <a:p>
            <a:pPr indent="0" defTabSz="685800">
              <a:lnSpc>
                <a:spcPct val="110000"/>
              </a:lnSpc>
              <a:buNone/>
              <a:tabLst>
                <a:tab algn="l" pos="0"/>
              </a:tabLst>
            </a:pPr>
            <a:r>
              <a:rPr b="1" lang="de-DE" sz="2800" strike="noStrike" u="none">
                <a:solidFill>
                  <a:schemeClr val="lt1"/>
                </a:solidFill>
                <a:effectLst/>
                <a:uFillTx/>
                <a:latin typeface="Noto Sans SemiBold"/>
                <a:ea typeface="Noto Sans SemiBold"/>
              </a:rPr>
              <a:t>Eine zweizeilige Überschrift</a:t>
            </a:r>
            <a:br>
              <a:rPr sz="2800"/>
            </a:br>
            <a:r>
              <a:rPr b="1" lang="de-DE" sz="2800" strike="noStrike" u="none">
                <a:solidFill>
                  <a:schemeClr val="lt1"/>
                </a:solidFill>
                <a:effectLst/>
                <a:uFillTx/>
                <a:latin typeface="Noto Sans SemiBold"/>
                <a:ea typeface="Noto Sans SemiBold"/>
              </a:rPr>
              <a:t>bitte hier einfügen</a:t>
            </a:r>
            <a:endParaRPr b="0" lang="de-AT" sz="2800" strike="noStrike" u="none">
              <a:solidFill>
                <a:srgbClr val="000000"/>
              </a:solidFill>
              <a:effectLst/>
              <a:uFillTx/>
              <a:latin typeface="Arial"/>
            </a:endParaRPr>
          </a:p>
        </p:txBody>
      </p:sp>
      <p:sp>
        <p:nvSpPr>
          <p:cNvPr id="63" name="PlaceHolder 2"/>
          <p:cNvSpPr>
            <a:spLocks noGrp="1"/>
          </p:cNvSpPr>
          <p:nvPr>
            <p:ph type="body"/>
          </p:nvPr>
        </p:nvSpPr>
        <p:spPr>
          <a:xfrm>
            <a:off x="539640" y="4610880"/>
            <a:ext cx="3744360" cy="733680"/>
          </a:xfrm>
          <a:prstGeom prst="rect">
            <a:avLst/>
          </a:prstGeom>
          <a:noFill/>
          <a:ln w="0">
            <a:noFill/>
          </a:ln>
        </p:spPr>
        <p:txBody>
          <a:bodyPr lIns="0" rIns="0" tIns="0" bIns="0" anchor="t">
            <a:noAutofit/>
          </a:bodyPr>
          <a:p>
            <a:pPr indent="0" defTabSz="685800">
              <a:lnSpc>
                <a:spcPct val="100000"/>
              </a:lnSpc>
              <a:buNone/>
              <a:tabLst>
                <a:tab algn="l" pos="0"/>
              </a:tabLst>
            </a:pPr>
            <a:r>
              <a:rPr b="0" lang="de-DE" sz="1200" strike="noStrike" u="none">
                <a:solidFill>
                  <a:schemeClr val="dk1"/>
                </a:solidFill>
                <a:effectLst/>
                <a:uFillTx/>
                <a:latin typeface="Noto Sans"/>
                <a:ea typeface="Noto Sans"/>
              </a:rPr>
              <a:t>Verfasser:in | Titel LV oder ähnliches kann hier eingegeben werden</a:t>
            </a:r>
            <a:endParaRPr b="0" lang="de-AT" sz="1200" strike="noStrike" u="none">
              <a:solidFill>
                <a:srgbClr val="000000"/>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olientitel mit Stichpunkten__">
    <p:bg>
      <p:bgPr>
        <a:blipFill rotWithShape="0">
          <a:blip r:embed="rId2"/>
          <a:stretch/>
        </a:blipFill>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516960" y="532080"/>
            <a:ext cx="8086680" cy="308520"/>
          </a:xfrm>
          <a:prstGeom prst="rect">
            <a:avLst/>
          </a:prstGeom>
          <a:noFill/>
          <a:ln w="0">
            <a:noFill/>
          </a:ln>
        </p:spPr>
        <p:txBody>
          <a:bodyPr lIns="0" rIns="0" tIns="0" bIns="0" anchor="t">
            <a:noAutofit/>
          </a:bodyPr>
          <a:p>
            <a:pPr indent="0" defTabSz="685800">
              <a:lnSpc>
                <a:spcPct val="90000"/>
              </a:lnSpc>
              <a:buNone/>
              <a:tabLst>
                <a:tab algn="l" pos="0"/>
              </a:tabLst>
            </a:pPr>
            <a:r>
              <a:rPr b="1" lang="de-DE" sz="2800" strike="noStrike" u="none">
                <a:solidFill>
                  <a:srgbClr val="004983"/>
                </a:solidFill>
                <a:effectLst/>
                <a:uFillTx/>
                <a:latin typeface="Noto Sans SemiBold"/>
                <a:ea typeface="Noto Sans SemiBold"/>
              </a:rPr>
              <a:t>Überschrift ergänzen</a:t>
            </a:r>
            <a:endParaRPr b="0" lang="de-AT" sz="2800" strike="noStrike" u="none">
              <a:solidFill>
                <a:srgbClr val="000000"/>
              </a:solidFill>
              <a:effectLst/>
              <a:uFillTx/>
              <a:latin typeface="Arial"/>
            </a:endParaRPr>
          </a:p>
        </p:txBody>
      </p:sp>
      <p:sp>
        <p:nvSpPr>
          <p:cNvPr id="65"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444EA79B-7178-44D4-9371-9A994955B062}" type="slidenum">
              <a:rPr b="0" lang="de-DE" sz="800" strike="noStrike" u="none">
                <a:solidFill>
                  <a:schemeClr val="lt1"/>
                </a:solidFill>
                <a:effectLst/>
                <a:uFillTx/>
                <a:latin typeface="Noto Sans"/>
                <a:ea typeface="Noto Sans"/>
              </a:rPr>
              <a:t>10</a:t>
            </a:fld>
            <a:endParaRPr b="0" lang="de-AT" sz="800" strike="noStrike" u="none">
              <a:solidFill>
                <a:srgbClr val="000000"/>
              </a:solidFill>
              <a:effectLst/>
              <a:uFillTx/>
              <a:latin typeface="Arial"/>
            </a:endParaRPr>
          </a:p>
        </p:txBody>
      </p:sp>
      <p:sp>
        <p:nvSpPr>
          <p:cNvPr id="66" name="PlaceHolder 2"/>
          <p:cNvSpPr>
            <a:spLocks noGrp="1"/>
          </p:cNvSpPr>
          <p:nvPr>
            <p:ph type="body"/>
          </p:nvPr>
        </p:nvSpPr>
        <p:spPr>
          <a:xfrm>
            <a:off x="539640" y="1180440"/>
            <a:ext cx="8063640" cy="3653280"/>
          </a:xfrm>
          <a:prstGeom prst="rect">
            <a:avLst/>
          </a:prstGeom>
          <a:noFill/>
          <a:ln w="0">
            <a:noFill/>
          </a:ln>
        </p:spPr>
        <p:txBody>
          <a:bodyPr lIns="0" rIns="0" tIns="0" bIns="0" anchor="t">
            <a:noAutofit/>
          </a:bodyPr>
          <a:p>
            <a:pPr marL="285840" indent="-28584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Hier können Stichpunkte ergänzt werden</a:t>
            </a:r>
            <a:endParaRPr b="0" lang="de-AT" sz="1600" strike="noStrike" u="none">
              <a:solidFill>
                <a:srgbClr val="000000"/>
              </a:solidFill>
              <a:effectLst/>
              <a:uFillTx/>
              <a:latin typeface="Arial"/>
            </a:endParaRPr>
          </a:p>
        </p:txBody>
      </p:sp>
      <p:sp>
        <p:nvSpPr>
          <p:cNvPr id="67" name="PlaceHolder 3"/>
          <p:cNvSpPr>
            <a:spLocks noGrp="1"/>
          </p:cNvSpPr>
          <p:nvPr>
            <p:ph type="ftr" idx="12"/>
          </p:nvPr>
        </p:nvSpPr>
        <p:spPr>
          <a:xfrm>
            <a:off x="445320" y="5057280"/>
            <a:ext cx="8165520" cy="12492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dk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dk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bschnittsüberschrift">
    <p:bg>
      <p:bgPr>
        <a:blipFill rotWithShape="0">
          <a:blip r:embed="rId2"/>
          <a:stretch/>
        </a:blipFill>
      </p:bgPr>
    </p:bg>
    <p:spTree>
      <p:nvGrpSpPr>
        <p:cNvPr id="1" name=""/>
        <p:cNvGrpSpPr/>
        <p:nvPr/>
      </p:nvGrpSpPr>
      <p:grpSpPr>
        <a:xfrm>
          <a:off x="0" y="0"/>
          <a:ext cx="0" cy="0"/>
          <a:chOff x="0" y="0"/>
          <a:chExt cx="0" cy="0"/>
        </a:xfrm>
      </p:grpSpPr>
      <p:pic>
        <p:nvPicPr>
          <p:cNvPr id="4" name="Grafik 7" descr=""/>
          <p:cNvPicPr/>
          <p:nvPr/>
        </p:nvPicPr>
        <p:blipFill>
          <a:blip r:embed="rId3"/>
          <a:stretch/>
        </p:blipFill>
        <p:spPr>
          <a:xfrm>
            <a:off x="0" y="0"/>
            <a:ext cx="9143280" cy="5714280"/>
          </a:xfrm>
          <a:prstGeom prst="rect">
            <a:avLst/>
          </a:prstGeom>
          <a:noFill/>
          <a:ln w="0">
            <a:noFill/>
          </a:ln>
        </p:spPr>
      </p:pic>
      <p:sp>
        <p:nvSpPr>
          <p:cNvPr id="5"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BE6F7CE7-77F0-4599-984B-1660570B4CBB}"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
        <p:nvSpPr>
          <p:cNvPr id="6" name="PlaceHolder 1"/>
          <p:cNvSpPr>
            <a:spLocks noGrp="1"/>
          </p:cNvSpPr>
          <p:nvPr>
            <p:ph type="body"/>
          </p:nvPr>
        </p:nvSpPr>
        <p:spPr>
          <a:xfrm>
            <a:off x="539640" y="1177560"/>
            <a:ext cx="3744360" cy="326880"/>
          </a:xfrm>
          <a:prstGeom prst="rect">
            <a:avLst/>
          </a:prstGeom>
          <a:noFill/>
          <a:ln w="0">
            <a:noFill/>
          </a:ln>
        </p:spPr>
        <p:txBody>
          <a:bodyPr lIns="0" rIns="0" tIns="0" bIns="0" anchor="t">
            <a:noAutofit/>
          </a:bodyPr>
          <a:p>
            <a:pPr indent="0" defTabSz="685800">
              <a:lnSpc>
                <a:spcPct val="121000"/>
              </a:lnSpc>
              <a:buNone/>
              <a:tabLst>
                <a:tab algn="l" pos="0"/>
              </a:tabLst>
            </a:pPr>
            <a:r>
              <a:rPr b="0" lang="de-DE" sz="1600" strike="noStrike" u="none">
                <a:solidFill>
                  <a:schemeClr val="lt1"/>
                </a:solidFill>
                <a:effectLst/>
                <a:uFillTx/>
                <a:latin typeface="Noto Sans"/>
                <a:ea typeface="Noto Sans"/>
              </a:rPr>
              <a:t>Kapitel XX</a:t>
            </a:r>
            <a:endParaRPr b="0" lang="de-AT" sz="1600" strike="noStrike" u="none">
              <a:solidFill>
                <a:srgbClr val="000000"/>
              </a:solidFill>
              <a:effectLst/>
              <a:uFillTx/>
              <a:latin typeface="Arial"/>
            </a:endParaRPr>
          </a:p>
        </p:txBody>
      </p:sp>
      <p:sp>
        <p:nvSpPr>
          <p:cNvPr id="7" name="PlaceHolder 2"/>
          <p:cNvSpPr>
            <a:spLocks noGrp="1"/>
          </p:cNvSpPr>
          <p:nvPr>
            <p:ph type="body"/>
          </p:nvPr>
        </p:nvSpPr>
        <p:spPr>
          <a:xfrm>
            <a:off x="516960" y="1874520"/>
            <a:ext cx="6070680" cy="2887560"/>
          </a:xfrm>
          <a:prstGeom prst="rect">
            <a:avLst/>
          </a:prstGeom>
          <a:noFill/>
          <a:ln w="0">
            <a:noFill/>
          </a:ln>
        </p:spPr>
        <p:txBody>
          <a:bodyPr lIns="0" rIns="0" tIns="0" bIns="0" anchor="t">
            <a:noAutofit/>
          </a:bodyPr>
          <a:p>
            <a:pPr indent="0" defTabSz="685800">
              <a:lnSpc>
                <a:spcPct val="121000"/>
              </a:lnSpc>
              <a:buNone/>
              <a:tabLst>
                <a:tab algn="l" pos="0"/>
              </a:tabLst>
            </a:pPr>
            <a:r>
              <a:rPr b="1" lang="de-DE" sz="2800" strike="noStrike" u="none">
                <a:solidFill>
                  <a:schemeClr val="lt1"/>
                </a:solidFill>
                <a:effectLst/>
                <a:uFillTx/>
                <a:latin typeface="Noto Sans SemiBold"/>
                <a:ea typeface="Noto Sans SemiBold"/>
              </a:rPr>
              <a:t>Titel Kapitel</a:t>
            </a:r>
            <a:endParaRPr b="0" lang="de-AT" sz="2800" strike="noStrike" u="none">
              <a:solidFill>
                <a:srgbClr val="000000"/>
              </a:solidFill>
              <a:effectLst/>
              <a:uFillTx/>
              <a:latin typeface="Arial"/>
            </a:endParaRPr>
          </a:p>
        </p:txBody>
      </p:sp>
      <p:sp>
        <p:nvSpPr>
          <p:cNvPr id="8" name="PlaceHolder 3"/>
          <p:cNvSpPr>
            <a:spLocks noGrp="1"/>
          </p:cNvSpPr>
          <p:nvPr>
            <p:ph type="ftr" idx="1"/>
          </p:nvPr>
        </p:nvSpPr>
        <p:spPr>
          <a:xfrm>
            <a:off x="445320" y="5057280"/>
            <a:ext cx="8165520" cy="15804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lt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lt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 Textspalten mit Stichpunkten">
    <p:bg>
      <p:bgPr>
        <a:blipFill rotWithShape="0">
          <a:blip r:embed="rId2"/>
          <a:stretch/>
        </a:blipFill>
      </p:bgPr>
    </p:bg>
    <p:spTree>
      <p:nvGrpSpPr>
        <p:cNvPr id="1" name=""/>
        <p:cNvGrpSpPr/>
        <p:nvPr/>
      </p:nvGrpSpPr>
      <p:grpSpPr>
        <a:xfrm>
          <a:off x="0" y="0"/>
          <a:ext cx="0" cy="0"/>
          <a:chOff x="0" y="0"/>
          <a:chExt cx="0" cy="0"/>
        </a:xfrm>
      </p:grpSpPr>
      <p:sp>
        <p:nvSpPr>
          <p:cNvPr id="9"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83BB5743-4928-4A9E-90E2-05603DD07278}"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
        <p:nvSpPr>
          <p:cNvPr id="10" name="PlaceHolder 1"/>
          <p:cNvSpPr>
            <a:spLocks noGrp="1"/>
          </p:cNvSpPr>
          <p:nvPr>
            <p:ph type="title"/>
          </p:nvPr>
        </p:nvSpPr>
        <p:spPr>
          <a:xfrm>
            <a:off x="516960" y="532080"/>
            <a:ext cx="8086680" cy="308520"/>
          </a:xfrm>
          <a:prstGeom prst="rect">
            <a:avLst/>
          </a:prstGeom>
          <a:noFill/>
          <a:ln w="0">
            <a:noFill/>
          </a:ln>
        </p:spPr>
        <p:txBody>
          <a:bodyPr lIns="0" rIns="0" tIns="0" bIns="0" anchor="t">
            <a:noAutofit/>
          </a:bodyPr>
          <a:p>
            <a:pPr indent="0" defTabSz="685800">
              <a:lnSpc>
                <a:spcPct val="90000"/>
              </a:lnSpc>
              <a:buNone/>
              <a:tabLst>
                <a:tab algn="l" pos="0"/>
              </a:tabLst>
            </a:pPr>
            <a:r>
              <a:rPr b="1" lang="de-DE" sz="2800" strike="noStrike" u="none">
                <a:solidFill>
                  <a:srgbClr val="004983"/>
                </a:solidFill>
                <a:effectLst/>
                <a:uFillTx/>
                <a:latin typeface="Noto Sans SemiBold"/>
                <a:ea typeface="Noto Sans SemiBold"/>
              </a:rPr>
              <a:t>Überschrift ergänzen</a:t>
            </a:r>
            <a:endParaRPr b="0" lang="de-AT" sz="2800" strike="noStrike" u="none">
              <a:solidFill>
                <a:srgbClr val="000000"/>
              </a:solidFill>
              <a:effectLst/>
              <a:uFillTx/>
              <a:latin typeface="Arial"/>
            </a:endParaRPr>
          </a:p>
        </p:txBody>
      </p:sp>
      <p:sp>
        <p:nvSpPr>
          <p:cNvPr id="11" name="PlaceHolder 2"/>
          <p:cNvSpPr>
            <a:spLocks noGrp="1"/>
          </p:cNvSpPr>
          <p:nvPr>
            <p:ph type="body"/>
          </p:nvPr>
        </p:nvSpPr>
        <p:spPr>
          <a:xfrm>
            <a:off x="539640" y="1213560"/>
            <a:ext cx="3744360" cy="3653280"/>
          </a:xfrm>
          <a:prstGeom prst="rect">
            <a:avLst/>
          </a:prstGeom>
          <a:noFill/>
          <a:ln w="0">
            <a:noFill/>
          </a:ln>
        </p:spPr>
        <p:txBody>
          <a:bodyPr lIns="0" rIns="0" tIns="0" bIns="0" anchor="t">
            <a:noAutofit/>
          </a:bodyPr>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1</a:t>
            </a:r>
            <a:endParaRPr b="0" lang="de-AT" sz="1600" strike="noStrike" u="none">
              <a:solidFill>
                <a:srgbClr val="000000"/>
              </a:solidFill>
              <a:effectLst/>
              <a:uFillTx/>
              <a:latin typeface="Arial"/>
            </a:endParaRPr>
          </a:p>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2</a:t>
            </a:r>
            <a:endParaRPr b="0" lang="de-AT" sz="1600" strike="noStrike" u="none">
              <a:solidFill>
                <a:srgbClr val="000000"/>
              </a:solidFill>
              <a:effectLst/>
              <a:uFillTx/>
              <a:latin typeface="Arial"/>
            </a:endParaRPr>
          </a:p>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3</a:t>
            </a:r>
            <a:endParaRPr b="0" lang="de-AT" sz="1600" strike="noStrike" u="none">
              <a:solidFill>
                <a:srgbClr val="000000"/>
              </a:solidFill>
              <a:effectLst/>
              <a:uFillTx/>
              <a:latin typeface="Arial"/>
            </a:endParaRPr>
          </a:p>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a:t>
            </a: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p:txBody>
      </p:sp>
      <p:sp>
        <p:nvSpPr>
          <p:cNvPr id="12" name="PlaceHolder 3"/>
          <p:cNvSpPr>
            <a:spLocks noGrp="1"/>
          </p:cNvSpPr>
          <p:nvPr>
            <p:ph type="body"/>
          </p:nvPr>
        </p:nvSpPr>
        <p:spPr>
          <a:xfrm>
            <a:off x="4859280" y="1213560"/>
            <a:ext cx="3744360" cy="3653280"/>
          </a:xfrm>
          <a:prstGeom prst="rect">
            <a:avLst/>
          </a:prstGeom>
          <a:noFill/>
          <a:ln w="0">
            <a:noFill/>
          </a:ln>
        </p:spPr>
        <p:txBody>
          <a:bodyPr lIns="0" rIns="0" tIns="0" bIns="0" anchor="t">
            <a:noAutofit/>
          </a:bodyPr>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1</a:t>
            </a:r>
            <a:endParaRPr b="0" lang="de-AT" sz="1600" strike="noStrike" u="none">
              <a:solidFill>
                <a:srgbClr val="000000"/>
              </a:solidFill>
              <a:effectLst/>
              <a:uFillTx/>
              <a:latin typeface="Arial"/>
            </a:endParaRPr>
          </a:p>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2</a:t>
            </a:r>
            <a:endParaRPr b="0" lang="de-AT" sz="1600" strike="noStrike" u="none">
              <a:solidFill>
                <a:srgbClr val="000000"/>
              </a:solidFill>
              <a:effectLst/>
              <a:uFillTx/>
              <a:latin typeface="Arial"/>
            </a:endParaRPr>
          </a:p>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3</a:t>
            </a:r>
            <a:endParaRPr b="0" lang="de-AT" sz="1600" strike="noStrike" u="none">
              <a:solidFill>
                <a:srgbClr val="000000"/>
              </a:solidFill>
              <a:effectLst/>
              <a:uFillTx/>
              <a:latin typeface="Arial"/>
            </a:endParaRPr>
          </a:p>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a:t>
            </a: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p:txBody>
      </p:sp>
      <p:sp>
        <p:nvSpPr>
          <p:cNvPr id="13" name="PlaceHolder 4"/>
          <p:cNvSpPr>
            <a:spLocks noGrp="1"/>
          </p:cNvSpPr>
          <p:nvPr>
            <p:ph type="ftr" idx="2"/>
          </p:nvPr>
        </p:nvSpPr>
        <p:spPr>
          <a:xfrm>
            <a:off x="445320" y="5057280"/>
            <a:ext cx="8165520" cy="12492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dk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dk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 Textspalten mit Fließtext">
    <p:bg>
      <p:bgPr>
        <a:blipFill rotWithShape="0">
          <a:blip r:embed="rId2"/>
          <a:stretch/>
        </a:blip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16960" y="532080"/>
            <a:ext cx="8086680" cy="308520"/>
          </a:xfrm>
          <a:prstGeom prst="rect">
            <a:avLst/>
          </a:prstGeom>
          <a:noFill/>
          <a:ln w="0">
            <a:noFill/>
          </a:ln>
        </p:spPr>
        <p:txBody>
          <a:bodyPr lIns="0" rIns="0" tIns="0" bIns="0" anchor="t">
            <a:noAutofit/>
          </a:bodyPr>
          <a:p>
            <a:pPr indent="0" defTabSz="685800">
              <a:lnSpc>
                <a:spcPct val="90000"/>
              </a:lnSpc>
              <a:buNone/>
              <a:tabLst>
                <a:tab algn="l" pos="0"/>
              </a:tabLst>
            </a:pPr>
            <a:r>
              <a:rPr b="1" lang="de-DE" sz="2800" strike="noStrike" u="none">
                <a:solidFill>
                  <a:srgbClr val="004983"/>
                </a:solidFill>
                <a:effectLst/>
                <a:uFillTx/>
                <a:latin typeface="Noto Sans SemiBold"/>
                <a:ea typeface="Noto Sans SemiBold"/>
              </a:rPr>
              <a:t>Überschrift ergänzen</a:t>
            </a:r>
            <a:endParaRPr b="0" lang="de-AT" sz="2800" strike="noStrike" u="none">
              <a:solidFill>
                <a:srgbClr val="000000"/>
              </a:solidFill>
              <a:effectLst/>
              <a:uFillTx/>
              <a:latin typeface="Arial"/>
            </a:endParaRPr>
          </a:p>
        </p:txBody>
      </p:sp>
      <p:sp>
        <p:nvSpPr>
          <p:cNvPr id="15" name="PlaceHolder 2"/>
          <p:cNvSpPr>
            <a:spLocks noGrp="1"/>
          </p:cNvSpPr>
          <p:nvPr>
            <p:ph type="body"/>
          </p:nvPr>
        </p:nvSpPr>
        <p:spPr>
          <a:xfrm>
            <a:off x="539640" y="1180440"/>
            <a:ext cx="3744360" cy="3653280"/>
          </a:xfrm>
          <a:prstGeom prst="rect">
            <a:avLst/>
          </a:prstGeom>
          <a:noFill/>
          <a:ln w="0">
            <a:noFill/>
          </a:ln>
        </p:spPr>
        <p:txBody>
          <a:bodyPr lIns="0" rIns="0" tIns="0" bIns="0" anchor="t">
            <a:noAutofit/>
          </a:bodyPr>
          <a:p>
            <a:pPr indent="0" defTabSz="685800">
              <a:lnSpc>
                <a:spcPct val="121000"/>
              </a:lnSpc>
              <a:buNone/>
              <a:tabLst>
                <a:tab algn="l" pos="0"/>
              </a:tabLst>
            </a:pPr>
            <a:r>
              <a:rPr b="0" lang="de-DE" sz="1600" strike="noStrike" u="none">
                <a:solidFill>
                  <a:schemeClr val="dk1"/>
                </a:solidFill>
                <a:effectLst/>
                <a:uFillTx/>
                <a:latin typeface="Noto Sans"/>
                <a:ea typeface="Noto Sans"/>
              </a:rPr>
              <a:t>Hier kann ein Fließtext ergänzt werden</a:t>
            </a:r>
            <a:endParaRPr b="0" lang="de-AT" sz="1600" strike="noStrike" u="none">
              <a:solidFill>
                <a:srgbClr val="000000"/>
              </a:solidFill>
              <a:effectLst/>
              <a:uFillTx/>
              <a:latin typeface="Arial"/>
            </a:endParaRPr>
          </a:p>
        </p:txBody>
      </p:sp>
      <p:sp>
        <p:nvSpPr>
          <p:cNvPr id="16" name="PlaceHolder 3"/>
          <p:cNvSpPr>
            <a:spLocks noGrp="1"/>
          </p:cNvSpPr>
          <p:nvPr>
            <p:ph type="body"/>
          </p:nvPr>
        </p:nvSpPr>
        <p:spPr>
          <a:xfrm>
            <a:off x="4859280" y="1180440"/>
            <a:ext cx="3744360" cy="3653280"/>
          </a:xfrm>
          <a:prstGeom prst="rect">
            <a:avLst/>
          </a:prstGeom>
          <a:noFill/>
          <a:ln w="0">
            <a:noFill/>
          </a:ln>
        </p:spPr>
        <p:txBody>
          <a:bodyPr lIns="0" rIns="0" tIns="0" bIns="0" anchor="t">
            <a:noAutofit/>
          </a:bodyPr>
          <a:p>
            <a:pPr indent="0" defTabSz="685800">
              <a:lnSpc>
                <a:spcPct val="121000"/>
              </a:lnSpc>
              <a:buNone/>
              <a:tabLst>
                <a:tab algn="l" pos="0"/>
              </a:tabLst>
            </a:pPr>
            <a:r>
              <a:rPr b="0" lang="de-DE" sz="1600" strike="noStrike" u="none">
                <a:solidFill>
                  <a:schemeClr val="dk1"/>
                </a:solidFill>
                <a:effectLst/>
                <a:uFillTx/>
                <a:latin typeface="Noto Sans"/>
                <a:ea typeface="Noto Sans"/>
              </a:rPr>
              <a:t>Hier kann ein Fließtext ergänzt werden</a:t>
            </a:r>
            <a:endParaRPr b="0" lang="de-AT" sz="1600" strike="noStrike" u="none">
              <a:solidFill>
                <a:srgbClr val="000000"/>
              </a:solidFill>
              <a:effectLst/>
              <a:uFillTx/>
              <a:latin typeface="Arial"/>
            </a:endParaRPr>
          </a:p>
        </p:txBody>
      </p:sp>
      <p:sp>
        <p:nvSpPr>
          <p:cNvPr id="17"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59833CC9-0BC6-4E0B-9B22-C2240C91B250}"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
        <p:nvSpPr>
          <p:cNvPr id="18" name="PlaceHolder 4"/>
          <p:cNvSpPr>
            <a:spLocks noGrp="1"/>
          </p:cNvSpPr>
          <p:nvPr>
            <p:ph type="ftr" idx="3"/>
          </p:nvPr>
        </p:nvSpPr>
        <p:spPr>
          <a:xfrm>
            <a:off x="445320" y="5057280"/>
            <a:ext cx="8165520" cy="12492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dk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dk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 Spalten - Stichpunke und Bild">
    <p:bg>
      <p:bgPr>
        <a:blipFill rotWithShape="0">
          <a:blip r:embed="rId2"/>
          <a:stretch/>
        </a:blip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516960" y="532080"/>
            <a:ext cx="3767040" cy="308520"/>
          </a:xfrm>
          <a:prstGeom prst="rect">
            <a:avLst/>
          </a:prstGeom>
          <a:noFill/>
          <a:ln w="0">
            <a:noFill/>
          </a:ln>
        </p:spPr>
        <p:txBody>
          <a:bodyPr lIns="0" rIns="0" tIns="0" bIns="0" anchor="t">
            <a:noAutofit/>
          </a:bodyPr>
          <a:p>
            <a:pPr indent="0" defTabSz="685800">
              <a:lnSpc>
                <a:spcPct val="90000"/>
              </a:lnSpc>
              <a:buNone/>
              <a:tabLst>
                <a:tab algn="l" pos="0"/>
              </a:tabLst>
            </a:pPr>
            <a:r>
              <a:rPr b="1" lang="de-DE" sz="2800" strike="noStrike" u="none">
                <a:solidFill>
                  <a:srgbClr val="004983"/>
                </a:solidFill>
                <a:effectLst/>
                <a:uFillTx/>
                <a:latin typeface="Noto Sans SemiBold"/>
                <a:ea typeface="Noto Sans SemiBold"/>
              </a:rPr>
              <a:t>Überschrift</a:t>
            </a:r>
            <a:endParaRPr b="0" lang="de-AT" sz="2800" strike="noStrike" u="none">
              <a:solidFill>
                <a:srgbClr val="000000"/>
              </a:solidFill>
              <a:effectLst/>
              <a:uFillTx/>
              <a:latin typeface="Arial"/>
            </a:endParaRPr>
          </a:p>
        </p:txBody>
      </p:sp>
      <p:sp>
        <p:nvSpPr>
          <p:cNvPr id="20" name="PlaceHolder 2"/>
          <p:cNvSpPr>
            <a:spLocks noGrp="1"/>
          </p:cNvSpPr>
          <p:nvPr>
            <p:ph type="body"/>
          </p:nvPr>
        </p:nvSpPr>
        <p:spPr>
          <a:xfrm>
            <a:off x="539640" y="1213560"/>
            <a:ext cx="3744360" cy="3653280"/>
          </a:xfrm>
          <a:prstGeom prst="rect">
            <a:avLst/>
          </a:prstGeom>
          <a:noFill/>
          <a:ln w="0">
            <a:noFill/>
          </a:ln>
        </p:spPr>
        <p:txBody>
          <a:bodyPr lIns="0" rIns="0" tIns="0" bIns="0" anchor="t">
            <a:noAutofit/>
          </a:bodyPr>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1</a:t>
            </a:r>
            <a:endParaRPr b="0" lang="de-AT" sz="1600" strike="noStrike" u="none">
              <a:solidFill>
                <a:srgbClr val="000000"/>
              </a:solidFill>
              <a:effectLst/>
              <a:uFillTx/>
              <a:latin typeface="Arial"/>
            </a:endParaRPr>
          </a:p>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2</a:t>
            </a:r>
            <a:endParaRPr b="0" lang="de-AT" sz="1600" strike="noStrike" u="none">
              <a:solidFill>
                <a:srgbClr val="000000"/>
              </a:solidFill>
              <a:effectLst/>
              <a:uFillTx/>
              <a:latin typeface="Arial"/>
            </a:endParaRPr>
          </a:p>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3</a:t>
            </a:r>
            <a:endParaRPr b="0" lang="de-AT" sz="1600" strike="noStrike" u="none">
              <a:solidFill>
                <a:srgbClr val="000000"/>
              </a:solidFill>
              <a:effectLst/>
              <a:uFillTx/>
              <a:latin typeface="Arial"/>
            </a:endParaRPr>
          </a:p>
          <a:p>
            <a:pPr marL="171360" indent="-17136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Stichpunkt …</a:t>
            </a: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a:p>
            <a:pPr indent="0" defTabSz="685800">
              <a:lnSpc>
                <a:spcPct val="121000"/>
              </a:lnSpc>
              <a:buNone/>
              <a:tabLst>
                <a:tab algn="l" pos="0"/>
              </a:tabLst>
            </a:pPr>
            <a:endParaRPr b="0" lang="de-AT" sz="1600" strike="noStrike" u="none">
              <a:solidFill>
                <a:srgbClr val="000000"/>
              </a:solidFill>
              <a:effectLst/>
              <a:uFillTx/>
              <a:latin typeface="Arial"/>
            </a:endParaRPr>
          </a:p>
        </p:txBody>
      </p:sp>
      <p:sp>
        <p:nvSpPr>
          <p:cNvPr id="21" name="PlaceHolder 3"/>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rIns="90000" tIns="45000" bIns="45000" anchor="ctr">
            <a:noAutofit/>
          </a:bodyPr>
          <a:p>
            <a:pPr indent="0" algn="ctr" defTabSz="457200">
              <a:lnSpc>
                <a:spcPct val="100000"/>
              </a:lnSpc>
              <a:buNone/>
              <a:tabLst>
                <a:tab algn="l" pos="0"/>
              </a:tabLst>
            </a:pPr>
            <a:r>
              <a:rPr b="0" lang="de-DE" sz="1400" strike="noStrike" u="none">
                <a:solidFill>
                  <a:schemeClr val="dk1"/>
                </a:solidFill>
                <a:effectLst/>
                <a:uFillTx/>
                <a:latin typeface="Noto Sans"/>
                <a:ea typeface="Noto Sans"/>
              </a:rPr>
              <a:t>Bild einfügen</a:t>
            </a:r>
            <a:endParaRPr b="0" lang="de-AT" sz="1400" strike="noStrike" u="none">
              <a:solidFill>
                <a:srgbClr val="000000"/>
              </a:solidFill>
              <a:effectLst/>
              <a:uFillTx/>
              <a:latin typeface="Arial"/>
            </a:endParaRPr>
          </a:p>
        </p:txBody>
      </p:sp>
      <p:sp>
        <p:nvSpPr>
          <p:cNvPr id="22"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C300EEA5-3A61-455B-B26C-695DB4AF38A2}"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
        <p:nvSpPr>
          <p:cNvPr id="23" name="PlaceHolder 4"/>
          <p:cNvSpPr>
            <a:spLocks noGrp="1"/>
          </p:cNvSpPr>
          <p:nvPr>
            <p:ph type="body"/>
          </p:nvPr>
        </p:nvSpPr>
        <p:spPr>
          <a:xfrm rot="16200000">
            <a:off x="7746840" y="3742920"/>
            <a:ext cx="2061360" cy="187560"/>
          </a:xfrm>
          <a:prstGeom prst="rect">
            <a:avLst/>
          </a:prstGeom>
          <a:noFill/>
          <a:ln w="0">
            <a:noFill/>
          </a:ln>
        </p:spPr>
        <p:txBody>
          <a:bodyPr lIns="0" rIns="0" tIns="0" bIns="0" anchor="t">
            <a:noAutofit/>
          </a:bodyPr>
          <a:p>
            <a:pPr indent="0" defTabSz="685800">
              <a:lnSpc>
                <a:spcPct val="90000"/>
              </a:lnSpc>
              <a:spcBef>
                <a:spcPts val="751"/>
              </a:spcBef>
              <a:buNone/>
              <a:tabLst>
                <a:tab algn="l" pos="0"/>
              </a:tabLst>
            </a:pPr>
            <a:r>
              <a:rPr b="0" lang="de-AT" sz="800" strike="noStrike" u="none">
                <a:solidFill>
                  <a:schemeClr val="dk1"/>
                </a:solidFill>
                <a:effectLst/>
                <a:uFillTx/>
                <a:latin typeface="Noto Sans"/>
                <a:ea typeface="Noto Sans"/>
              </a:rPr>
              <a:t>© Copyright</a:t>
            </a:r>
            <a:endParaRPr b="0" lang="de-AT" sz="800" strike="noStrike" u="none">
              <a:solidFill>
                <a:srgbClr val="000000"/>
              </a:solidFill>
              <a:effectLst/>
              <a:uFillTx/>
              <a:latin typeface="Arial"/>
            </a:endParaRPr>
          </a:p>
        </p:txBody>
      </p:sp>
      <p:sp>
        <p:nvSpPr>
          <p:cNvPr id="24" name="PlaceHolder 5"/>
          <p:cNvSpPr>
            <a:spLocks noGrp="1"/>
          </p:cNvSpPr>
          <p:nvPr>
            <p:ph type="ftr" idx="4"/>
          </p:nvPr>
        </p:nvSpPr>
        <p:spPr>
          <a:xfrm>
            <a:off x="445320" y="5057280"/>
            <a:ext cx="8165520" cy="12492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dk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dk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 Spalten - Fließtext und Bild">
    <p:bg>
      <p:bgPr>
        <a:blipFill rotWithShape="0">
          <a:blip r:embed="rId2"/>
          <a:stretch/>
        </a:blip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16960" y="532080"/>
            <a:ext cx="3767040" cy="308520"/>
          </a:xfrm>
          <a:prstGeom prst="rect">
            <a:avLst/>
          </a:prstGeom>
          <a:noFill/>
          <a:ln w="0">
            <a:noFill/>
          </a:ln>
        </p:spPr>
        <p:txBody>
          <a:bodyPr lIns="0" rIns="0" tIns="0" bIns="0" anchor="t">
            <a:noAutofit/>
          </a:bodyPr>
          <a:p>
            <a:pPr indent="0" defTabSz="685800">
              <a:lnSpc>
                <a:spcPct val="90000"/>
              </a:lnSpc>
              <a:buNone/>
              <a:tabLst>
                <a:tab algn="l" pos="0"/>
              </a:tabLst>
            </a:pPr>
            <a:r>
              <a:rPr b="1" lang="de-DE" sz="2800" strike="noStrike" u="none">
                <a:solidFill>
                  <a:srgbClr val="004983"/>
                </a:solidFill>
                <a:effectLst/>
                <a:uFillTx/>
                <a:latin typeface="Noto Sans SemiBold"/>
                <a:ea typeface="Noto Sans SemiBold"/>
              </a:rPr>
              <a:t>Überschrift</a:t>
            </a:r>
            <a:endParaRPr b="0" lang="de-AT" sz="2800" strike="noStrike" u="none">
              <a:solidFill>
                <a:srgbClr val="000000"/>
              </a:solidFill>
              <a:effectLst/>
              <a:uFillTx/>
              <a:latin typeface="Arial"/>
            </a:endParaRPr>
          </a:p>
        </p:txBody>
      </p:sp>
      <p:sp>
        <p:nvSpPr>
          <p:cNvPr id="26" name="PlaceHolder 2"/>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rIns="90000" tIns="45000" bIns="45000" anchor="ctr">
            <a:noAutofit/>
          </a:bodyPr>
          <a:p>
            <a:pPr indent="0" algn="ctr" defTabSz="457200">
              <a:lnSpc>
                <a:spcPct val="100000"/>
              </a:lnSpc>
              <a:buNone/>
              <a:tabLst>
                <a:tab algn="l" pos="0"/>
              </a:tabLst>
            </a:pPr>
            <a:r>
              <a:rPr b="0" lang="de-DE" sz="1400" strike="noStrike" u="none">
                <a:solidFill>
                  <a:schemeClr val="dk1"/>
                </a:solidFill>
                <a:effectLst/>
                <a:uFillTx/>
                <a:latin typeface="Noto Sans"/>
                <a:ea typeface="Noto Sans"/>
              </a:rPr>
              <a:t>Bild einfügen</a:t>
            </a:r>
            <a:endParaRPr b="0" lang="de-AT" sz="1400" strike="noStrike" u="none">
              <a:solidFill>
                <a:srgbClr val="000000"/>
              </a:solidFill>
              <a:effectLst/>
              <a:uFillTx/>
              <a:latin typeface="Arial"/>
            </a:endParaRPr>
          </a:p>
        </p:txBody>
      </p:sp>
      <p:sp>
        <p:nvSpPr>
          <p:cNvPr id="27"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D5A2A61E-22D9-4541-A775-EC2EEC8274E9}"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
        <p:nvSpPr>
          <p:cNvPr id="28" name="PlaceHolder 3"/>
          <p:cNvSpPr>
            <a:spLocks noGrp="1"/>
          </p:cNvSpPr>
          <p:nvPr>
            <p:ph type="body"/>
          </p:nvPr>
        </p:nvSpPr>
        <p:spPr>
          <a:xfrm rot="16200000">
            <a:off x="7746840" y="3742920"/>
            <a:ext cx="2061360" cy="187560"/>
          </a:xfrm>
          <a:prstGeom prst="rect">
            <a:avLst/>
          </a:prstGeom>
          <a:noFill/>
          <a:ln w="0">
            <a:noFill/>
          </a:ln>
        </p:spPr>
        <p:txBody>
          <a:bodyPr lIns="0" rIns="0" tIns="0" bIns="0" anchor="t">
            <a:noAutofit/>
          </a:bodyPr>
          <a:p>
            <a:pPr indent="0" defTabSz="685800">
              <a:lnSpc>
                <a:spcPct val="90000"/>
              </a:lnSpc>
              <a:spcBef>
                <a:spcPts val="751"/>
              </a:spcBef>
              <a:buNone/>
              <a:tabLst>
                <a:tab algn="l" pos="0"/>
              </a:tabLst>
            </a:pPr>
            <a:r>
              <a:rPr b="0" lang="de-AT" sz="800" strike="noStrike" u="none">
                <a:solidFill>
                  <a:schemeClr val="dk1"/>
                </a:solidFill>
                <a:effectLst/>
                <a:uFillTx/>
                <a:latin typeface="Noto Sans"/>
                <a:ea typeface="Noto Sans"/>
              </a:rPr>
              <a:t>© Copyright</a:t>
            </a:r>
            <a:endParaRPr b="0" lang="de-AT" sz="800" strike="noStrike" u="none">
              <a:solidFill>
                <a:srgbClr val="000000"/>
              </a:solidFill>
              <a:effectLst/>
              <a:uFillTx/>
              <a:latin typeface="Arial"/>
            </a:endParaRPr>
          </a:p>
        </p:txBody>
      </p:sp>
      <p:sp>
        <p:nvSpPr>
          <p:cNvPr id="29" name="PlaceHolder 4"/>
          <p:cNvSpPr>
            <a:spLocks noGrp="1"/>
          </p:cNvSpPr>
          <p:nvPr>
            <p:ph type="body"/>
          </p:nvPr>
        </p:nvSpPr>
        <p:spPr>
          <a:xfrm>
            <a:off x="539640" y="1180440"/>
            <a:ext cx="3744360" cy="3653280"/>
          </a:xfrm>
          <a:prstGeom prst="rect">
            <a:avLst/>
          </a:prstGeom>
          <a:noFill/>
          <a:ln w="0">
            <a:noFill/>
          </a:ln>
        </p:spPr>
        <p:txBody>
          <a:bodyPr lIns="0" rIns="0" tIns="0" bIns="0" anchor="t">
            <a:noAutofit/>
          </a:bodyPr>
          <a:p>
            <a:pPr indent="0" defTabSz="685800">
              <a:lnSpc>
                <a:spcPct val="121000"/>
              </a:lnSpc>
              <a:buNone/>
              <a:tabLst>
                <a:tab algn="l" pos="0"/>
              </a:tabLst>
            </a:pPr>
            <a:r>
              <a:rPr b="0" lang="de-DE" sz="1600" strike="noStrike" u="none">
                <a:solidFill>
                  <a:schemeClr val="dk1"/>
                </a:solidFill>
                <a:effectLst/>
                <a:uFillTx/>
                <a:latin typeface="Noto Sans"/>
                <a:ea typeface="Noto Sans"/>
              </a:rPr>
              <a:t>Hier kann ein Fließtext ergänzt werden</a:t>
            </a:r>
            <a:endParaRPr b="0" lang="de-AT" sz="1600" strike="noStrike" u="none">
              <a:solidFill>
                <a:srgbClr val="000000"/>
              </a:solidFill>
              <a:effectLst/>
              <a:uFillTx/>
              <a:latin typeface="Arial"/>
            </a:endParaRPr>
          </a:p>
        </p:txBody>
      </p:sp>
      <p:sp>
        <p:nvSpPr>
          <p:cNvPr id="30" name="PlaceHolder 5"/>
          <p:cNvSpPr>
            <a:spLocks noGrp="1"/>
          </p:cNvSpPr>
          <p:nvPr>
            <p:ph type="ftr" idx="5"/>
          </p:nvPr>
        </p:nvSpPr>
        <p:spPr>
          <a:xfrm>
            <a:off x="445320" y="5057280"/>
            <a:ext cx="8165520" cy="12492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dk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dk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olientitel mit Stichpunkten_">
    <p:bg>
      <p:bgPr>
        <a:blipFill rotWithShape="0">
          <a:blip r:embed="rId2"/>
          <a:stretch/>
        </a:blip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16960" y="532080"/>
            <a:ext cx="8086680" cy="308520"/>
          </a:xfrm>
          <a:prstGeom prst="rect">
            <a:avLst/>
          </a:prstGeom>
          <a:noFill/>
          <a:ln w="0">
            <a:noFill/>
          </a:ln>
        </p:spPr>
        <p:txBody>
          <a:bodyPr lIns="0" rIns="0" tIns="0" bIns="0" anchor="t">
            <a:noAutofit/>
          </a:bodyPr>
          <a:p>
            <a:pPr indent="0" defTabSz="685800">
              <a:lnSpc>
                <a:spcPct val="90000"/>
              </a:lnSpc>
              <a:buNone/>
              <a:tabLst>
                <a:tab algn="l" pos="0"/>
              </a:tabLst>
            </a:pPr>
            <a:r>
              <a:rPr b="1" lang="de-DE" sz="2800" strike="noStrike" u="none">
                <a:solidFill>
                  <a:srgbClr val="004983"/>
                </a:solidFill>
                <a:effectLst/>
                <a:uFillTx/>
                <a:latin typeface="Noto Sans SemiBold"/>
                <a:ea typeface="Noto Sans SemiBold"/>
              </a:rPr>
              <a:t>Überschrift ergänzen</a:t>
            </a:r>
            <a:endParaRPr b="0" lang="de-AT" sz="2800" strike="noStrike" u="none">
              <a:solidFill>
                <a:srgbClr val="000000"/>
              </a:solidFill>
              <a:effectLst/>
              <a:uFillTx/>
              <a:latin typeface="Arial"/>
            </a:endParaRPr>
          </a:p>
        </p:txBody>
      </p:sp>
      <p:sp>
        <p:nvSpPr>
          <p:cNvPr id="32"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5FA178E3-4010-4308-BFB1-CBBB22593A1D}"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
        <p:nvSpPr>
          <p:cNvPr id="33" name="PlaceHolder 2"/>
          <p:cNvSpPr>
            <a:spLocks noGrp="1"/>
          </p:cNvSpPr>
          <p:nvPr>
            <p:ph type="body"/>
          </p:nvPr>
        </p:nvSpPr>
        <p:spPr>
          <a:xfrm>
            <a:off x="539640" y="1180440"/>
            <a:ext cx="8063640" cy="3653280"/>
          </a:xfrm>
          <a:prstGeom prst="rect">
            <a:avLst/>
          </a:prstGeom>
          <a:noFill/>
          <a:ln w="0">
            <a:noFill/>
          </a:ln>
        </p:spPr>
        <p:txBody>
          <a:bodyPr lIns="0" rIns="0" tIns="0" bIns="0" anchor="t">
            <a:noAutofit/>
          </a:bodyPr>
          <a:p>
            <a:pPr marL="285840" indent="-285840" defTabSz="685800">
              <a:lnSpc>
                <a:spcPct val="121000"/>
              </a:lnSpc>
              <a:buClr>
                <a:srgbClr val="000000"/>
              </a:buClr>
              <a:buFont typeface="Arial"/>
              <a:buChar char="•"/>
            </a:pPr>
            <a:r>
              <a:rPr b="0" lang="de-DE" sz="1600" strike="noStrike" u="none">
                <a:solidFill>
                  <a:schemeClr val="dk1"/>
                </a:solidFill>
                <a:effectLst/>
                <a:uFillTx/>
                <a:latin typeface="Noto Sans"/>
                <a:ea typeface="Noto Sans"/>
              </a:rPr>
              <a:t>Hier können Stichpunkte ergänzt werden</a:t>
            </a:r>
            <a:endParaRPr b="0" lang="de-AT" sz="1600" strike="noStrike" u="none">
              <a:solidFill>
                <a:srgbClr val="000000"/>
              </a:solidFill>
              <a:effectLst/>
              <a:uFillTx/>
              <a:latin typeface="Arial"/>
            </a:endParaRPr>
          </a:p>
        </p:txBody>
      </p:sp>
      <p:sp>
        <p:nvSpPr>
          <p:cNvPr id="34" name="PlaceHolder 3"/>
          <p:cNvSpPr>
            <a:spLocks noGrp="1"/>
          </p:cNvSpPr>
          <p:nvPr>
            <p:ph type="ftr" idx="6"/>
          </p:nvPr>
        </p:nvSpPr>
        <p:spPr>
          <a:xfrm>
            <a:off x="445320" y="5057280"/>
            <a:ext cx="8165520" cy="12492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dk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dk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folie Bildvariante 1">
    <p:bg>
      <p:bgPr>
        <a:blipFill rotWithShape="0">
          <a:blip r:embed="rId2"/>
          <a:stretch/>
        </a:blipFill>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516960" y="472680"/>
            <a:ext cx="6070680" cy="878400"/>
          </a:xfrm>
          <a:prstGeom prst="rect">
            <a:avLst/>
          </a:prstGeom>
          <a:noFill/>
          <a:ln w="0">
            <a:noFill/>
          </a:ln>
        </p:spPr>
        <p:txBody>
          <a:bodyPr lIns="0" rIns="0" tIns="0" bIns="0" anchor="t">
            <a:noAutofit/>
          </a:bodyPr>
          <a:p>
            <a:pPr indent="0" defTabSz="685800">
              <a:lnSpc>
                <a:spcPct val="110000"/>
              </a:lnSpc>
              <a:buNone/>
              <a:tabLst>
                <a:tab algn="l" pos="0"/>
              </a:tabLst>
            </a:pPr>
            <a:r>
              <a:rPr b="1" lang="de-DE" sz="2800" strike="noStrike" u="none">
                <a:solidFill>
                  <a:schemeClr val="lt1"/>
                </a:solidFill>
                <a:effectLst/>
                <a:uFillTx/>
                <a:latin typeface="Noto Sans SemiBold"/>
                <a:ea typeface="Noto Sans SemiBold"/>
              </a:rPr>
              <a:t>Eine zweizeilige Überschrift</a:t>
            </a:r>
            <a:br>
              <a:rPr sz="2800"/>
            </a:br>
            <a:r>
              <a:rPr b="1" lang="de-DE" sz="2800" strike="noStrike" u="none">
                <a:solidFill>
                  <a:schemeClr val="lt1"/>
                </a:solidFill>
                <a:effectLst/>
                <a:uFillTx/>
                <a:latin typeface="Noto Sans SemiBold"/>
                <a:ea typeface="Noto Sans SemiBold"/>
              </a:rPr>
              <a:t>bitte hier einfügen</a:t>
            </a:r>
            <a:endParaRPr b="0" lang="de-AT" sz="2800" strike="noStrike" u="none">
              <a:solidFill>
                <a:srgbClr val="ffffff"/>
              </a:solidFill>
              <a:effectLst/>
              <a:uFillTx/>
              <a:latin typeface="Arial"/>
            </a:endParaRPr>
          </a:p>
        </p:txBody>
      </p:sp>
      <p:sp>
        <p:nvSpPr>
          <p:cNvPr id="36" name="PlaceHolder 2"/>
          <p:cNvSpPr>
            <a:spLocks noGrp="1"/>
          </p:cNvSpPr>
          <p:nvPr>
            <p:ph type="body"/>
          </p:nvPr>
        </p:nvSpPr>
        <p:spPr>
          <a:xfrm>
            <a:off x="539640" y="4610880"/>
            <a:ext cx="3744360" cy="733680"/>
          </a:xfrm>
          <a:prstGeom prst="rect">
            <a:avLst/>
          </a:prstGeom>
          <a:noFill/>
          <a:ln w="0">
            <a:noFill/>
          </a:ln>
        </p:spPr>
        <p:txBody>
          <a:bodyPr lIns="0" rIns="0" tIns="0" bIns="0" anchor="t">
            <a:noAutofit/>
          </a:bodyPr>
          <a:p>
            <a:pPr indent="0" defTabSz="685800">
              <a:lnSpc>
                <a:spcPct val="100000"/>
              </a:lnSpc>
              <a:buNone/>
              <a:tabLst>
                <a:tab algn="l" pos="0"/>
              </a:tabLst>
            </a:pPr>
            <a:r>
              <a:rPr b="0" lang="de-DE" sz="1200" strike="noStrike" u="none">
                <a:solidFill>
                  <a:schemeClr val="lt1"/>
                </a:solidFill>
                <a:effectLst/>
                <a:uFillTx/>
                <a:latin typeface="Noto Sans"/>
                <a:ea typeface="Noto Sans"/>
              </a:rPr>
              <a:t>Verfasser:in | Titel LV oder ähnliches kann hier eingegeben werden</a:t>
            </a:r>
            <a:endParaRPr b="0" lang="de-AT" sz="1200" strike="noStrike" u="none">
              <a:solidFill>
                <a:srgbClr val="ffffff"/>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olientitel mit Fließtext">
    <p:bg>
      <p:bgPr>
        <a:blipFill rotWithShape="0">
          <a:blip r:embed="rId2"/>
          <a:stretch/>
        </a:blip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16960" y="532080"/>
            <a:ext cx="8086680" cy="308520"/>
          </a:xfrm>
          <a:prstGeom prst="rect">
            <a:avLst/>
          </a:prstGeom>
          <a:noFill/>
          <a:ln w="0">
            <a:noFill/>
          </a:ln>
        </p:spPr>
        <p:txBody>
          <a:bodyPr lIns="0" rIns="0" tIns="0" bIns="0" anchor="t">
            <a:noAutofit/>
          </a:bodyPr>
          <a:p>
            <a:pPr indent="0" defTabSz="685800">
              <a:lnSpc>
                <a:spcPct val="90000"/>
              </a:lnSpc>
              <a:buNone/>
              <a:tabLst>
                <a:tab algn="l" pos="0"/>
              </a:tabLst>
            </a:pPr>
            <a:r>
              <a:rPr b="1" lang="de-DE" sz="2800" strike="noStrike" u="none">
                <a:solidFill>
                  <a:srgbClr val="004983"/>
                </a:solidFill>
                <a:effectLst/>
                <a:uFillTx/>
                <a:latin typeface="Noto Sans SemiBold"/>
                <a:ea typeface="Noto Sans SemiBold"/>
              </a:rPr>
              <a:t>Überschrift ergänzen</a:t>
            </a:r>
            <a:endParaRPr b="0" lang="de-AT" sz="2800" strike="noStrike" u="none">
              <a:solidFill>
                <a:srgbClr val="000000"/>
              </a:solidFill>
              <a:effectLst/>
              <a:uFillTx/>
              <a:latin typeface="Arial"/>
            </a:endParaRPr>
          </a:p>
        </p:txBody>
      </p:sp>
      <p:sp>
        <p:nvSpPr>
          <p:cNvPr id="38" name="PlaceHolder 2"/>
          <p:cNvSpPr>
            <a:spLocks noGrp="1"/>
          </p:cNvSpPr>
          <p:nvPr>
            <p:ph type="body"/>
          </p:nvPr>
        </p:nvSpPr>
        <p:spPr>
          <a:xfrm>
            <a:off x="539640" y="1180440"/>
            <a:ext cx="8063640" cy="3653280"/>
          </a:xfrm>
          <a:prstGeom prst="rect">
            <a:avLst/>
          </a:prstGeom>
          <a:noFill/>
          <a:ln w="0">
            <a:noFill/>
          </a:ln>
        </p:spPr>
        <p:txBody>
          <a:bodyPr lIns="0" rIns="0" tIns="0" bIns="0" anchor="t">
            <a:noAutofit/>
          </a:bodyPr>
          <a:p>
            <a:pPr indent="0" defTabSz="685800">
              <a:lnSpc>
                <a:spcPct val="121000"/>
              </a:lnSpc>
              <a:buNone/>
              <a:tabLst>
                <a:tab algn="l" pos="0"/>
              </a:tabLst>
            </a:pPr>
            <a:r>
              <a:rPr b="0" lang="de-DE" sz="1600" strike="noStrike" u="none">
                <a:solidFill>
                  <a:schemeClr val="dk1"/>
                </a:solidFill>
                <a:effectLst/>
                <a:uFillTx/>
                <a:latin typeface="Noto Sans"/>
                <a:ea typeface="Noto Sans"/>
              </a:rPr>
              <a:t>Hier kann ein Fließtext ergänzt werden</a:t>
            </a:r>
            <a:endParaRPr b="0" lang="de-AT" sz="1600" strike="noStrike" u="none">
              <a:solidFill>
                <a:srgbClr val="000000"/>
              </a:solidFill>
              <a:effectLst/>
              <a:uFillTx/>
              <a:latin typeface="Arial"/>
            </a:endParaRPr>
          </a:p>
        </p:txBody>
      </p:sp>
      <p:sp>
        <p:nvSpPr>
          <p:cNvPr id="39" name="Slide Number Placeholder 5"/>
          <p:cNvSpPr/>
          <p:nvPr/>
        </p:nvSpPr>
        <p:spPr>
          <a:xfrm>
            <a:off x="6554160" y="5452920"/>
            <a:ext cx="2056680" cy="261360"/>
          </a:xfrm>
          <a:prstGeom prst="rect">
            <a:avLst/>
          </a:prstGeom>
          <a:noFill/>
          <a:ln w="0">
            <a:noFill/>
          </a:ln>
        </p:spPr>
        <p:style>
          <a:lnRef idx="0"/>
          <a:fillRef idx="0"/>
          <a:effectRef idx="0"/>
          <a:fontRef idx="minor"/>
        </p:style>
        <p:txBody>
          <a:bodyPr lIns="0" rIns="0" tIns="0" bIns="0" anchor="t">
            <a:noAutofit/>
          </a:bodyPr>
          <a:p>
            <a:pPr algn="r" defTabSz="713160">
              <a:lnSpc>
                <a:spcPct val="100000"/>
              </a:lnSpc>
            </a:pPr>
            <a:fld id="{0C493DE3-0268-4EE0-8301-579215D86066}" type="slidenum">
              <a:rPr b="0" lang="de-DE" sz="800" strike="noStrike" u="none">
                <a:solidFill>
                  <a:schemeClr val="lt1"/>
                </a:solidFill>
                <a:effectLst/>
                <a:uFillTx/>
                <a:latin typeface="Noto Sans"/>
                <a:ea typeface="Noto Sans"/>
              </a:rPr>
              <a:t>&lt;Foliennummer&gt;</a:t>
            </a:fld>
            <a:endParaRPr b="0" lang="de-AT" sz="800" strike="noStrike" u="none">
              <a:solidFill>
                <a:srgbClr val="000000"/>
              </a:solidFill>
              <a:effectLst/>
              <a:uFillTx/>
              <a:latin typeface="Arial"/>
            </a:endParaRPr>
          </a:p>
        </p:txBody>
      </p:sp>
      <p:sp>
        <p:nvSpPr>
          <p:cNvPr id="40" name="PlaceHolder 3"/>
          <p:cNvSpPr>
            <a:spLocks noGrp="1"/>
          </p:cNvSpPr>
          <p:nvPr>
            <p:ph type="ftr" idx="7"/>
          </p:nvPr>
        </p:nvSpPr>
        <p:spPr>
          <a:xfrm>
            <a:off x="445320" y="5057280"/>
            <a:ext cx="8165520" cy="12492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de-DE" sz="800" strike="noStrike" u="none">
                <a:solidFill>
                  <a:schemeClr val="dk1">
                    <a:tint val="75000"/>
                  </a:schemeClr>
                </a:solidFill>
                <a:effectLst/>
                <a:uFillTx/>
                <a:latin typeface="Noto Sans"/>
                <a:ea typeface="Noto Sans"/>
              </a:defRPr>
            </a:lvl1pPr>
          </a:lstStyle>
          <a:p>
            <a:pPr indent="0" defTabSz="457200">
              <a:lnSpc>
                <a:spcPct val="100000"/>
              </a:lnSpc>
              <a:buNone/>
              <a:tabLst>
                <a:tab algn="l" pos="0"/>
              </a:tabLst>
            </a:pPr>
            <a:r>
              <a:rPr b="0" lang="de-DE" sz="800" strike="noStrike" u="none">
                <a:solidFill>
                  <a:schemeClr val="dk1">
                    <a:tint val="75000"/>
                  </a:schemeClr>
                </a:solidFill>
                <a:effectLst/>
                <a:uFillTx/>
                <a:latin typeface="Noto Sans"/>
                <a:ea typeface="Noto Sans"/>
              </a:rPr>
              <a:t>&lt;Fußzeile&gt;</a:t>
            </a:r>
            <a:endParaRPr b="0" lang="de-AT" sz="8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0.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6.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6.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6.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6.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6.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10.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16.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6.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6.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6.xml"/>
</Relationships>
</file>

<file path=ppt/slides/_rels/slide3.xml.rels><?xml version="1.0" encoding="UTF-8"?>
<Relationships xmlns="http://schemas.openxmlformats.org/package/2006/relationships"><Relationship Id="rId1" Type="http://schemas.openxmlformats.org/officeDocument/2006/relationships/image" Target="../media/image12.wmf"/><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0.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6.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6.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16960" y="532080"/>
            <a:ext cx="8086680" cy="308520"/>
          </a:xfrm>
          <a:prstGeom prst="rect">
            <a:avLst/>
          </a:prstGeom>
          <a:noFill/>
          <a:ln w="0">
            <a:noFill/>
          </a:ln>
        </p:spPr>
        <p:txBody>
          <a:bodyPr lIns="0" rIns="0" tIns="0" bIns="0" anchor="t">
            <a:noAutofit/>
          </a:bodyPr>
          <a:p>
            <a:pPr indent="0" defTabSz="685800">
              <a:lnSpc>
                <a:spcPct val="90000"/>
              </a:lnSpc>
              <a:buNone/>
              <a:tabLst>
                <a:tab algn="l" pos="0"/>
              </a:tabLst>
            </a:pPr>
            <a:r>
              <a:rPr b="1" lang="de-DE" sz="2800" strike="noStrike" u="none">
                <a:solidFill>
                  <a:srgbClr val="004983"/>
                </a:solidFill>
                <a:effectLst/>
                <a:uFillTx/>
                <a:latin typeface="Noto Sans SemiBold"/>
                <a:ea typeface="Noto Sans SemiBold"/>
              </a:rPr>
              <a:t>Ausrichtung einer PV Anlage</a:t>
            </a:r>
            <a:endParaRPr b="0" lang="de-AT" sz="2800" strike="noStrike" u="none">
              <a:solidFill>
                <a:srgbClr val="000000"/>
              </a:solidFill>
              <a:effectLst/>
              <a:uFillTx/>
              <a:latin typeface="Arial"/>
            </a:endParaRPr>
          </a:p>
        </p:txBody>
      </p:sp>
      <p:pic>
        <p:nvPicPr>
          <p:cNvPr id="69" name="" descr=""/>
          <p:cNvPicPr/>
          <p:nvPr/>
        </p:nvPicPr>
        <p:blipFill>
          <a:blip r:embed="rId1"/>
          <a:stretch/>
        </p:blipFill>
        <p:spPr>
          <a:xfrm>
            <a:off x="1620000" y="1080000"/>
            <a:ext cx="5670000" cy="377964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itel 14"/>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2: Vektor zur Sonne</a:t>
            </a:r>
            <a:endParaRPr b="0" lang="de-AT" sz="2800" strike="noStrike" u="none">
              <a:solidFill>
                <a:srgbClr val="000000"/>
              </a:solidFill>
              <a:effectLst/>
              <a:uFillTx/>
              <a:latin typeface="Arial"/>
            </a:endParaRPr>
          </a:p>
        </p:txBody>
      </p:sp>
      <p:sp>
        <p:nvSpPr>
          <p:cNvPr id="95" name=""/>
          <p:cNvSpPr/>
          <p:nvPr/>
        </p:nvSpPr>
        <p:spPr>
          <a:xfrm>
            <a:off x="541800" y="1134360"/>
            <a:ext cx="84070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Wichtigster Code Abschnitt:</a:t>
            </a:r>
            <a:endParaRPr b="0" lang="de-AT" sz="1800" strike="noStrike" u="non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96" name="" descr=""/>
          <p:cNvPicPr/>
          <p:nvPr/>
        </p:nvPicPr>
        <p:blipFill>
          <a:blip r:embed="rId1"/>
          <a:stretch/>
        </p:blipFill>
        <p:spPr>
          <a:xfrm rot="1200">
            <a:off x="1065960" y="1793520"/>
            <a:ext cx="7033320" cy="252504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itel 7"/>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3: Tagessumme</a:t>
            </a:r>
            <a:endParaRPr b="0" lang="de-AT" sz="2800" strike="noStrike" u="none">
              <a:solidFill>
                <a:srgbClr val="000000"/>
              </a:solidFill>
              <a:effectLst/>
              <a:uFillTx/>
              <a:latin typeface="Arial"/>
            </a:endParaRPr>
          </a:p>
        </p:txBody>
      </p:sp>
      <p:sp>
        <p:nvSpPr>
          <p:cNvPr id="98" name=""/>
          <p:cNvSpPr/>
          <p:nvPr/>
        </p:nvSpPr>
        <p:spPr>
          <a:xfrm>
            <a:off x="541800" y="1134360"/>
            <a:ext cx="8407080" cy="502812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Symbol" charset="2"/>
              <a:buChar char=""/>
            </a:pPr>
            <a:r>
              <a:rPr b="1" lang="de-AT" sz="1800" strike="noStrike" u="none">
                <a:solidFill>
                  <a:srgbClr val="000000"/>
                </a:solidFill>
                <a:effectLst/>
                <a:uFillTx/>
                <a:latin typeface="Arial"/>
              </a:rPr>
              <a:t>Das Ziel:</a:t>
            </a:r>
            <a:r>
              <a:rPr b="0" lang="de-AT" sz="1800" strike="noStrike" u="none">
                <a:solidFill>
                  <a:srgbClr val="000000"/>
                </a:solidFill>
                <a:effectLst/>
                <a:uFillTx/>
                <a:latin typeface="Arial"/>
              </a:rPr>
              <a:t> Wir berechnen die elektrische Energie (in kWh), die eine flache Solaranlage an vier Tagen im Jahr in Innsbruck erzeugt.</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Die Bedingung:</a:t>
            </a:r>
            <a:r>
              <a:rPr b="0" lang="de-AT" sz="1800" strike="noStrike" u="none">
                <a:solidFill>
                  <a:srgbClr val="000000"/>
                </a:solidFill>
                <a:effectLst/>
                <a:uFillTx/>
                <a:latin typeface="Arial"/>
              </a:rPr>
              <a:t> Das Panel liegt komplett flach auf dem Boden (Neigung = 0°). Wir testen dies für den 21. März, Juni, September und Dezember.</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Rechenweg:</a:t>
            </a:r>
            <a:r>
              <a:rPr b="0" lang="de-AT" sz="1800" strike="noStrike" u="none">
                <a:solidFill>
                  <a:srgbClr val="000000"/>
                </a:solidFill>
                <a:effectLst/>
                <a:uFillTx/>
                <a:latin typeface="Arial"/>
              </a:rPr>
              <a:t> wir nutzen die Sonnenauf- und -unterganszeiten aus Aufgabe 1. Für jeden Zeitschritt wird mit dem Einheitsvektor aus Aufgabe 2 berechnet mit wie viel Kraft die Sonne auf das Panel scheint. Zum aufsummieren über den Tag wird </a:t>
            </a:r>
            <a:r>
              <a:rPr b="0" i="1" lang="de-AT" sz="1800" strike="noStrike" u="none">
                <a:solidFill>
                  <a:srgbClr val="000000"/>
                </a:solidFill>
                <a:effectLst/>
                <a:uFillTx/>
                <a:latin typeface="Arial"/>
              </a:rPr>
              <a:t>trapz</a:t>
            </a:r>
            <a:r>
              <a:rPr b="0" lang="de-AT" sz="1800" strike="noStrike" u="none">
                <a:solidFill>
                  <a:srgbClr val="000000"/>
                </a:solidFill>
                <a:effectLst/>
                <a:uFillTx/>
                <a:latin typeface="Arial"/>
              </a:rPr>
              <a:t> genutzt </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Ergebnis</a:t>
            </a:r>
            <a:r>
              <a:rPr b="0" lang="de-AT" sz="1800" strike="noStrike" u="none">
                <a:solidFill>
                  <a:srgbClr val="000000"/>
                </a:solidFill>
                <a:effectLst/>
                <a:uFillTx/>
                <a:latin typeface="Arial"/>
              </a:rPr>
              <a:t>: Tabelle mit den Werten für die 4 gewählten Tage</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itel 15"/>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3: Tagessumme</a:t>
            </a:r>
            <a:endParaRPr b="0" lang="de-AT" sz="2800" strike="noStrike" u="none">
              <a:solidFill>
                <a:srgbClr val="000000"/>
              </a:solidFill>
              <a:effectLst/>
              <a:uFillTx/>
              <a:latin typeface="Arial"/>
            </a:endParaRPr>
          </a:p>
        </p:txBody>
      </p:sp>
      <p:sp>
        <p:nvSpPr>
          <p:cNvPr id="100" name=""/>
          <p:cNvSpPr/>
          <p:nvPr/>
        </p:nvSpPr>
        <p:spPr>
          <a:xfrm>
            <a:off x="541800" y="1134360"/>
            <a:ext cx="84070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Ergebnisse:</a:t>
            </a: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101" name="" descr=""/>
          <p:cNvPicPr/>
          <p:nvPr/>
        </p:nvPicPr>
        <p:blipFill>
          <a:blip r:embed="rId1"/>
          <a:stretch/>
        </p:blipFill>
        <p:spPr>
          <a:xfrm>
            <a:off x="720000" y="1620000"/>
            <a:ext cx="3409920" cy="215244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itel 16"/>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3: Tagessumme</a:t>
            </a:r>
            <a:endParaRPr b="0" lang="de-AT" sz="2800" strike="noStrike" u="none">
              <a:solidFill>
                <a:srgbClr val="000000"/>
              </a:solidFill>
              <a:effectLst/>
              <a:uFillTx/>
              <a:latin typeface="Arial"/>
            </a:endParaRPr>
          </a:p>
        </p:txBody>
      </p:sp>
      <p:sp>
        <p:nvSpPr>
          <p:cNvPr id="103" name=""/>
          <p:cNvSpPr/>
          <p:nvPr/>
        </p:nvSpPr>
        <p:spPr>
          <a:xfrm>
            <a:off x="541800" y="1134360"/>
            <a:ext cx="84070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Wichtigster Code Abschnitt:</a:t>
            </a:r>
            <a:endParaRPr b="0" lang="de-AT" sz="1800" strike="noStrike" u="non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104" name="" descr=""/>
          <p:cNvPicPr/>
          <p:nvPr/>
        </p:nvPicPr>
        <p:blipFill>
          <a:blip r:embed="rId1"/>
          <a:stretch/>
        </p:blipFill>
        <p:spPr>
          <a:xfrm>
            <a:off x="663120" y="1455840"/>
            <a:ext cx="7436880" cy="2504160"/>
          </a:xfrm>
          <a:prstGeom prst="rect">
            <a:avLst/>
          </a:prstGeom>
          <a:noFill/>
          <a:ln w="0">
            <a:noFill/>
          </a:ln>
        </p:spPr>
      </p:pic>
      <p:pic>
        <p:nvPicPr>
          <p:cNvPr id="105" name="" descr=""/>
          <p:cNvPicPr/>
          <p:nvPr/>
        </p:nvPicPr>
        <p:blipFill>
          <a:blip r:embed="rId2"/>
          <a:stretch/>
        </p:blipFill>
        <p:spPr>
          <a:xfrm>
            <a:off x="700200" y="4078440"/>
            <a:ext cx="6096240" cy="96156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itel 8"/>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4: Vertikale Tages und Jahressumme</a:t>
            </a:r>
            <a:endParaRPr b="0" lang="de-AT" sz="2800" strike="noStrike" u="none">
              <a:solidFill>
                <a:srgbClr val="000000"/>
              </a:solidFill>
              <a:effectLst/>
              <a:uFillTx/>
              <a:latin typeface="Arial"/>
            </a:endParaRPr>
          </a:p>
        </p:txBody>
      </p:sp>
      <p:sp>
        <p:nvSpPr>
          <p:cNvPr id="107" name=""/>
          <p:cNvSpPr/>
          <p:nvPr/>
        </p:nvSpPr>
        <p:spPr>
          <a:xfrm>
            <a:off x="541800" y="1134360"/>
            <a:ext cx="8407080" cy="47538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Symbol" charset="2"/>
              <a:buChar char=""/>
            </a:pPr>
            <a:r>
              <a:rPr b="1" lang="de-AT" sz="1800" strike="noStrike" u="none">
                <a:solidFill>
                  <a:srgbClr val="000000"/>
                </a:solidFill>
                <a:effectLst/>
                <a:uFillTx/>
                <a:latin typeface="Arial"/>
              </a:rPr>
              <a:t>Das Ziel:</a:t>
            </a:r>
            <a:r>
              <a:rPr b="0" lang="de-AT" sz="1800" strike="noStrike" u="none">
                <a:solidFill>
                  <a:srgbClr val="000000"/>
                </a:solidFill>
                <a:effectLst/>
                <a:uFillTx/>
                <a:latin typeface="Arial"/>
              </a:rPr>
              <a:t> Wir berechnen den Energie für ein Panel das Vertikal mit ausrichtung nach Süden hängt.</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Die Bedingung:</a:t>
            </a:r>
            <a:r>
              <a:rPr b="0" lang="de-AT" sz="1800" strike="noStrike" u="none">
                <a:solidFill>
                  <a:srgbClr val="000000"/>
                </a:solidFill>
                <a:effectLst/>
                <a:uFillTx/>
                <a:latin typeface="Arial"/>
              </a:rPr>
              <a:t> Das Panel steht steht im rechten Winkel und Zeigt exakt nach Süden (Azimut = 180°)</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Rechenweg:</a:t>
            </a:r>
            <a:r>
              <a:rPr b="0" lang="de-AT" sz="1800" strike="noStrike" u="none">
                <a:solidFill>
                  <a:srgbClr val="000000"/>
                </a:solidFill>
                <a:effectLst/>
                <a:uFillTx/>
                <a:latin typeface="Arial"/>
              </a:rPr>
              <a:t> Wir nutzen den gleichen Rechenweg wie bei der flachen (0°) Ausrichtung. Mit </a:t>
            </a:r>
            <a:r>
              <a:rPr b="0" i="1" lang="de-AT" sz="1800" strike="noStrike" u="none">
                <a:solidFill>
                  <a:srgbClr val="000000"/>
                </a:solidFill>
                <a:effectLst/>
                <a:uFillTx/>
                <a:latin typeface="Arial"/>
              </a:rPr>
              <a:t>arrayfun</a:t>
            </a:r>
            <a:r>
              <a:rPr b="0" lang="de-AT" sz="1800" strike="noStrike" u="none">
                <a:solidFill>
                  <a:srgbClr val="000000"/>
                </a:solidFill>
                <a:effectLst/>
                <a:uFillTx/>
                <a:latin typeface="Arial"/>
              </a:rPr>
              <a:t> wird Energiefunktion auf alle 365 Tage angewendet. Mit </a:t>
            </a:r>
            <a:r>
              <a:rPr b="0" i="1" lang="de-AT" sz="1800" strike="noStrike" u="none">
                <a:solidFill>
                  <a:srgbClr val="000000"/>
                </a:solidFill>
                <a:effectLst/>
                <a:uFillTx/>
                <a:latin typeface="Arial"/>
              </a:rPr>
              <a:t>sum</a:t>
            </a:r>
            <a:r>
              <a:rPr b="0" lang="de-AT" sz="1800" strike="noStrike" u="none">
                <a:solidFill>
                  <a:srgbClr val="000000"/>
                </a:solidFill>
                <a:effectLst/>
                <a:uFillTx/>
                <a:latin typeface="Arial"/>
              </a:rPr>
              <a:t> wird dann alles aufsummiert.</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Ergebnis</a:t>
            </a:r>
            <a:r>
              <a:rPr b="0" lang="de-AT" sz="1800" strike="noStrike" u="none">
                <a:solidFill>
                  <a:srgbClr val="000000"/>
                </a:solidFill>
                <a:effectLst/>
                <a:uFillTx/>
                <a:latin typeface="Arial"/>
              </a:rPr>
              <a:t>: Tabelle mit den Werten für die 4 gewählten Tage, und Jahressumme</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itel 17"/>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4: Vertikale Tages und Jahressumme</a:t>
            </a:r>
            <a:endParaRPr b="0" lang="de-AT" sz="2800" strike="noStrike" u="none">
              <a:solidFill>
                <a:srgbClr val="000000"/>
              </a:solidFill>
              <a:effectLst/>
              <a:uFillTx/>
              <a:latin typeface="Arial"/>
            </a:endParaRPr>
          </a:p>
        </p:txBody>
      </p:sp>
      <p:sp>
        <p:nvSpPr>
          <p:cNvPr id="109" name=""/>
          <p:cNvSpPr/>
          <p:nvPr/>
        </p:nvSpPr>
        <p:spPr>
          <a:xfrm>
            <a:off x="541800" y="1134360"/>
            <a:ext cx="84070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Ergebnisse:</a:t>
            </a: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110" name="" descr=""/>
          <p:cNvPicPr/>
          <p:nvPr/>
        </p:nvPicPr>
        <p:blipFill>
          <a:blip r:embed="rId1"/>
          <a:stretch/>
        </p:blipFill>
        <p:spPr>
          <a:xfrm>
            <a:off x="627840" y="1773360"/>
            <a:ext cx="4772160" cy="210492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itel 18"/>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4: Vertikale Tages und Jahressumme</a:t>
            </a:r>
            <a:endParaRPr b="0" lang="de-AT" sz="2800" strike="noStrike" u="none">
              <a:solidFill>
                <a:srgbClr val="000000"/>
              </a:solidFill>
              <a:effectLst/>
              <a:uFillTx/>
              <a:latin typeface="Arial"/>
            </a:endParaRPr>
          </a:p>
        </p:txBody>
      </p:sp>
      <p:sp>
        <p:nvSpPr>
          <p:cNvPr id="112" name=""/>
          <p:cNvSpPr/>
          <p:nvPr/>
        </p:nvSpPr>
        <p:spPr>
          <a:xfrm>
            <a:off x="541800" y="1134360"/>
            <a:ext cx="84070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Wichtigster Code Abschnitt:</a:t>
            </a:r>
            <a:endParaRPr b="0" lang="de-AT" sz="1800" strike="noStrike" u="non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113" name="" descr=""/>
          <p:cNvPicPr/>
          <p:nvPr/>
        </p:nvPicPr>
        <p:blipFill>
          <a:blip r:embed="rId1"/>
          <a:stretch/>
        </p:blipFill>
        <p:spPr>
          <a:xfrm>
            <a:off x="663120" y="1620000"/>
            <a:ext cx="7436880" cy="2504160"/>
          </a:xfrm>
          <a:prstGeom prst="rect">
            <a:avLst/>
          </a:prstGeom>
          <a:noFill/>
          <a:ln w="0">
            <a:noFill/>
          </a:ln>
        </p:spPr>
      </p:pic>
      <p:pic>
        <p:nvPicPr>
          <p:cNvPr id="114" name="" descr=""/>
          <p:cNvPicPr/>
          <p:nvPr/>
        </p:nvPicPr>
        <p:blipFill>
          <a:blip r:embed="rId2"/>
          <a:stretch/>
        </p:blipFill>
        <p:spPr>
          <a:xfrm>
            <a:off x="700200" y="4258440"/>
            <a:ext cx="6096240" cy="96156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itel 9"/>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5: Fixierte Optimale Ausrichtung</a:t>
            </a:r>
            <a:endParaRPr b="0" lang="de-AT" sz="2800" strike="noStrike" u="none">
              <a:solidFill>
                <a:srgbClr val="000000"/>
              </a:solidFill>
              <a:effectLst/>
              <a:uFillTx/>
              <a:latin typeface="Arial"/>
            </a:endParaRPr>
          </a:p>
        </p:txBody>
      </p:sp>
      <p:sp>
        <p:nvSpPr>
          <p:cNvPr id="116" name=""/>
          <p:cNvSpPr/>
          <p:nvPr/>
        </p:nvSpPr>
        <p:spPr>
          <a:xfrm>
            <a:off x="541800" y="1134360"/>
            <a:ext cx="8407080" cy="420516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Symbol" charset="2"/>
              <a:buChar char=""/>
            </a:pPr>
            <a:r>
              <a:rPr b="1" lang="de-AT" sz="1800" strike="noStrike" u="none">
                <a:solidFill>
                  <a:srgbClr val="000000"/>
                </a:solidFill>
                <a:effectLst/>
                <a:uFillTx/>
                <a:latin typeface="Arial"/>
              </a:rPr>
              <a:t>Das Ziel:</a:t>
            </a:r>
            <a:r>
              <a:rPr b="0" lang="de-AT" sz="1800" strike="noStrike" u="none">
                <a:solidFill>
                  <a:srgbClr val="000000"/>
                </a:solidFill>
                <a:effectLst/>
                <a:uFillTx/>
                <a:latin typeface="Arial"/>
              </a:rPr>
              <a:t> Wir finden die mathematisch beste Ausrichtung, um den höchsten Ertrag zu erzielen.</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Rechenweg:</a:t>
            </a:r>
            <a:r>
              <a:rPr b="0" lang="de-AT" sz="1800" strike="noStrike" u="none">
                <a:solidFill>
                  <a:srgbClr val="000000"/>
                </a:solidFill>
                <a:effectLst/>
                <a:uFillTx/>
                <a:latin typeface="Arial"/>
              </a:rPr>
              <a:t> Wir nutzen fminsearch (beta, Azimut), wir suchen den maximalen negativen Ertrag der Energie (entsp. Maximum), Cache Funktion wird genutzt um nicht Sonnenvektor bei jeder Iteration neu berechnen zu  müssen</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Ergebnis</a:t>
            </a:r>
            <a:r>
              <a:rPr b="0" lang="de-AT" sz="1800" strike="noStrike" u="none">
                <a:solidFill>
                  <a:srgbClr val="000000"/>
                </a:solidFill>
                <a:effectLst/>
                <a:uFillTx/>
                <a:latin typeface="Arial"/>
              </a:rPr>
              <a:t>: Bestimmung der Idealen Winkel und Azimut für gewählte Tage und das Gesamtjahr</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itel 19"/>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5: Fixierte Optimale Ausrichtung</a:t>
            </a:r>
            <a:endParaRPr b="0" lang="de-AT" sz="2800" strike="noStrike" u="none">
              <a:solidFill>
                <a:srgbClr val="000000"/>
              </a:solidFill>
              <a:effectLst/>
              <a:uFillTx/>
              <a:latin typeface="Arial"/>
            </a:endParaRPr>
          </a:p>
        </p:txBody>
      </p:sp>
      <p:sp>
        <p:nvSpPr>
          <p:cNvPr id="118" name=""/>
          <p:cNvSpPr/>
          <p:nvPr/>
        </p:nvSpPr>
        <p:spPr>
          <a:xfrm>
            <a:off x="541800" y="1134360"/>
            <a:ext cx="84070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Ergebnisse:</a:t>
            </a: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119" name="" descr=""/>
          <p:cNvPicPr/>
          <p:nvPr/>
        </p:nvPicPr>
        <p:blipFill>
          <a:blip r:embed="rId1"/>
          <a:stretch/>
        </p:blipFill>
        <p:spPr>
          <a:xfrm>
            <a:off x="360000" y="1580040"/>
            <a:ext cx="5587920" cy="1479960"/>
          </a:xfrm>
          <a:prstGeom prst="rect">
            <a:avLst/>
          </a:prstGeom>
          <a:noFill/>
          <a:ln w="0">
            <a:noFill/>
          </a:ln>
        </p:spPr>
      </p:pic>
      <p:pic>
        <p:nvPicPr>
          <p:cNvPr id="120" name="" descr=""/>
          <p:cNvPicPr/>
          <p:nvPr/>
        </p:nvPicPr>
        <p:blipFill>
          <a:blip r:embed="rId2"/>
          <a:stretch/>
        </p:blipFill>
        <p:spPr>
          <a:xfrm>
            <a:off x="360000" y="3100320"/>
            <a:ext cx="7086960" cy="1399680"/>
          </a:xfrm>
          <a:prstGeom prst="rect">
            <a:avLst/>
          </a:prstGeom>
          <a:noFill/>
          <a:ln w="0">
            <a:noFill/>
          </a:ln>
        </p:spPr>
      </p:pic>
      <p:pic>
        <p:nvPicPr>
          <p:cNvPr id="121" name="" descr=""/>
          <p:cNvPicPr/>
          <p:nvPr/>
        </p:nvPicPr>
        <p:blipFill>
          <a:blip r:embed="rId3"/>
          <a:stretch/>
        </p:blipFill>
        <p:spPr>
          <a:xfrm>
            <a:off x="360000" y="4680000"/>
            <a:ext cx="4934160" cy="31392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itel 20"/>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5: Fixierte Optimale Ausrichtung</a:t>
            </a:r>
            <a:endParaRPr b="0" lang="de-AT" sz="2800" strike="noStrike" u="none">
              <a:solidFill>
                <a:srgbClr val="000000"/>
              </a:solidFill>
              <a:effectLst/>
              <a:uFillTx/>
              <a:latin typeface="Arial"/>
            </a:endParaRPr>
          </a:p>
        </p:txBody>
      </p:sp>
      <p:sp>
        <p:nvSpPr>
          <p:cNvPr id="123" name=""/>
          <p:cNvSpPr/>
          <p:nvPr/>
        </p:nvSpPr>
        <p:spPr>
          <a:xfrm>
            <a:off x="541800" y="1134360"/>
            <a:ext cx="84070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Wichtigster Code Abschnitt:</a:t>
            </a:r>
            <a:endParaRPr b="0" lang="de-AT" sz="1800" strike="noStrike" u="non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124" name="" descr=""/>
          <p:cNvPicPr/>
          <p:nvPr/>
        </p:nvPicPr>
        <p:blipFill>
          <a:blip r:embed="rId1"/>
          <a:stretch/>
        </p:blipFill>
        <p:spPr>
          <a:xfrm>
            <a:off x="2160000" y="1620000"/>
            <a:ext cx="4407840" cy="335556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Titel 2"/>
          <p:cNvSpPr/>
          <p:nvPr/>
        </p:nvSpPr>
        <p:spPr>
          <a:xfrm>
            <a:off x="516960" y="57420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Mathematische Grundlagen </a:t>
            </a:r>
            <a:endParaRPr b="0" lang="de-AT" sz="2800" strike="noStrike" u="none">
              <a:solidFill>
                <a:srgbClr val="000000"/>
              </a:solidFill>
              <a:effectLst/>
              <a:uFillTx/>
              <a:latin typeface="Arial"/>
            </a:endParaRPr>
          </a:p>
        </p:txBody>
      </p:sp>
      <p:pic>
        <p:nvPicPr>
          <p:cNvPr id="71" name="" descr=""/>
          <p:cNvPicPr/>
          <p:nvPr/>
        </p:nvPicPr>
        <p:blipFill>
          <a:blip r:embed="rId1"/>
          <a:stretch/>
        </p:blipFill>
        <p:spPr>
          <a:xfrm>
            <a:off x="540000" y="1260000"/>
            <a:ext cx="3059640" cy="582840"/>
          </a:xfrm>
          <a:prstGeom prst="rect">
            <a:avLst/>
          </a:prstGeom>
          <a:noFill/>
          <a:ln w="0">
            <a:noFill/>
          </a:ln>
        </p:spPr>
      </p:pic>
      <p:pic>
        <p:nvPicPr>
          <p:cNvPr id="72" name="" descr=""/>
          <p:cNvPicPr/>
          <p:nvPr/>
        </p:nvPicPr>
        <p:blipFill>
          <a:blip r:embed="rId2"/>
          <a:stretch/>
        </p:blipFill>
        <p:spPr>
          <a:xfrm>
            <a:off x="559080" y="1913040"/>
            <a:ext cx="1337760" cy="266760"/>
          </a:xfrm>
          <a:prstGeom prst="rect">
            <a:avLst/>
          </a:prstGeom>
          <a:noFill/>
          <a:ln w="0">
            <a:noFill/>
          </a:ln>
        </p:spPr>
      </p:pic>
      <p:pic>
        <p:nvPicPr>
          <p:cNvPr id="73" name="" descr=""/>
          <p:cNvPicPr/>
          <p:nvPr/>
        </p:nvPicPr>
        <p:blipFill>
          <a:blip r:embed="rId3"/>
          <a:stretch/>
        </p:blipFill>
        <p:spPr>
          <a:xfrm>
            <a:off x="540000" y="2340000"/>
            <a:ext cx="3419640" cy="324720"/>
          </a:xfrm>
          <a:prstGeom prst="rect">
            <a:avLst/>
          </a:prstGeom>
          <a:noFill/>
          <a:ln w="0">
            <a:noFill/>
          </a:ln>
        </p:spPr>
      </p:pic>
      <p:pic>
        <p:nvPicPr>
          <p:cNvPr id="74" name="" descr=""/>
          <p:cNvPicPr/>
          <p:nvPr/>
        </p:nvPicPr>
        <p:blipFill>
          <a:blip r:embed="rId4"/>
          <a:stretch/>
        </p:blipFill>
        <p:spPr>
          <a:xfrm>
            <a:off x="572040" y="2700000"/>
            <a:ext cx="2487600" cy="55872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itel 1"/>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6: Nachgeführte Anlage </a:t>
            </a:r>
            <a:endParaRPr b="0" lang="de-AT" sz="2800" strike="noStrike" u="none">
              <a:solidFill>
                <a:srgbClr val="000000"/>
              </a:solidFill>
              <a:effectLst/>
              <a:uFillTx/>
              <a:latin typeface="Arial"/>
            </a:endParaRPr>
          </a:p>
        </p:txBody>
      </p:sp>
      <p:sp>
        <p:nvSpPr>
          <p:cNvPr id="126" name=""/>
          <p:cNvSpPr/>
          <p:nvPr/>
        </p:nvSpPr>
        <p:spPr>
          <a:xfrm>
            <a:off x="541800" y="1134360"/>
            <a:ext cx="8407080" cy="530748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Symbol" charset="2"/>
              <a:buChar char=""/>
            </a:pPr>
            <a:r>
              <a:rPr b="1" lang="de-AT" sz="1800" strike="noStrike" u="none">
                <a:solidFill>
                  <a:srgbClr val="000000"/>
                </a:solidFill>
                <a:effectLst/>
                <a:uFillTx/>
                <a:latin typeface="Arial"/>
              </a:rPr>
              <a:t>Das Ziel:</a:t>
            </a:r>
            <a:r>
              <a:rPr b="0" lang="de-AT" sz="1800" strike="noStrike" u="none">
                <a:solidFill>
                  <a:srgbClr val="000000"/>
                </a:solidFill>
                <a:effectLst/>
                <a:uFillTx/>
                <a:latin typeface="Arial"/>
              </a:rPr>
              <a:t> Quantifizierung des maximalen physikalischen Ertragspotenzials durch ein- und zweiachsige Nachführung des Panels zum Sonnenvektor. </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b="1" lang="de-AT" sz="1800" strike="noStrike" u="none">
                <a:solidFill>
                  <a:srgbClr val="000000"/>
                </a:solidFill>
                <a:effectLst/>
                <a:uFillTx/>
                <a:latin typeface="Arial"/>
              </a:rPr>
              <a:t>Rechenweg:</a:t>
            </a:r>
            <a:r>
              <a:rPr b="0" lang="de-AT" sz="1800" strike="noStrike" u="none">
                <a:solidFill>
                  <a:srgbClr val="000000"/>
                </a:solidFill>
                <a:effectLst/>
                <a:uFillTx/>
                <a:latin typeface="Arial"/>
              </a:rPr>
              <a:t> Wir nutzen cellfun oder arrayfun, um die Tracking-Algorithmen über den gesamten year_cache der Sonnenvektoren laufen zu lassen. Die Leistungsdaten werden pro Tag mittels trapz integriert und anschließend mit der sum-Funktion zur Jahressumme akkumuliert.</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b="1" lang="de-AT" sz="1800" strike="noStrike" u="none">
                <a:solidFill>
                  <a:srgbClr val="000000"/>
                </a:solidFill>
                <a:effectLst/>
                <a:uFillTx/>
                <a:latin typeface="Arial"/>
              </a:rPr>
              <a:t>Ergebnis</a:t>
            </a:r>
            <a:r>
              <a:rPr b="0" lang="de-AT" sz="1800" strike="noStrike" u="none">
                <a:solidFill>
                  <a:srgbClr val="000000"/>
                </a:solidFill>
                <a:effectLst/>
                <a:uFillTx/>
                <a:latin typeface="Arial"/>
              </a:rPr>
              <a:t>: Berechnung der Effizienzsteigerung durch den Vergleich der Tracking-Erträge mit der horizontalen Referenz (0°) und der zuvor berechneten optimalen fixierten Ausrichtung. </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itel 21"/>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6: Nachgeführte Anlage </a:t>
            </a:r>
            <a:endParaRPr b="0" lang="de-AT" sz="2800" strike="noStrike" u="none">
              <a:solidFill>
                <a:srgbClr val="000000"/>
              </a:solidFill>
              <a:effectLst/>
              <a:uFillTx/>
              <a:latin typeface="Arial"/>
            </a:endParaRPr>
          </a:p>
        </p:txBody>
      </p:sp>
      <p:sp>
        <p:nvSpPr>
          <p:cNvPr id="128" name=""/>
          <p:cNvSpPr/>
          <p:nvPr/>
        </p:nvSpPr>
        <p:spPr>
          <a:xfrm>
            <a:off x="541800" y="1134360"/>
            <a:ext cx="84070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Ergebnisse:</a:t>
            </a: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129" name="" descr=""/>
          <p:cNvPicPr/>
          <p:nvPr/>
        </p:nvPicPr>
        <p:blipFill>
          <a:blip r:embed="rId1"/>
          <a:stretch/>
        </p:blipFill>
        <p:spPr>
          <a:xfrm>
            <a:off x="4140000" y="1026360"/>
            <a:ext cx="4730760" cy="2753640"/>
          </a:xfrm>
          <a:prstGeom prst="rect">
            <a:avLst/>
          </a:prstGeom>
          <a:noFill/>
          <a:ln w="0">
            <a:noFill/>
          </a:ln>
        </p:spPr>
      </p:pic>
      <p:pic>
        <p:nvPicPr>
          <p:cNvPr id="130" name="" descr=""/>
          <p:cNvPicPr/>
          <p:nvPr/>
        </p:nvPicPr>
        <p:blipFill>
          <a:blip r:embed="rId2"/>
          <a:stretch/>
        </p:blipFill>
        <p:spPr>
          <a:xfrm>
            <a:off x="3590280" y="3897360"/>
            <a:ext cx="5272560" cy="1285560"/>
          </a:xfrm>
          <a:prstGeom prst="rect">
            <a:avLst/>
          </a:prstGeom>
          <a:noFill/>
          <a:ln w="0">
            <a:noFill/>
          </a:ln>
        </p:spPr>
      </p:pic>
      <p:pic>
        <p:nvPicPr>
          <p:cNvPr id="131" name="" descr=""/>
          <p:cNvPicPr/>
          <p:nvPr/>
        </p:nvPicPr>
        <p:blipFill>
          <a:blip r:embed="rId3"/>
          <a:stretch/>
        </p:blipFill>
        <p:spPr>
          <a:xfrm>
            <a:off x="360000" y="1620000"/>
            <a:ext cx="3593880" cy="195408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itel 22"/>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6: Nachgeführte Anlage </a:t>
            </a:r>
            <a:endParaRPr b="0" lang="de-AT" sz="2800" strike="noStrike" u="none">
              <a:solidFill>
                <a:srgbClr val="000000"/>
              </a:solidFill>
              <a:effectLst/>
              <a:uFillTx/>
              <a:latin typeface="Arial"/>
            </a:endParaRPr>
          </a:p>
        </p:txBody>
      </p:sp>
      <p:sp>
        <p:nvSpPr>
          <p:cNvPr id="133" name=""/>
          <p:cNvSpPr/>
          <p:nvPr/>
        </p:nvSpPr>
        <p:spPr>
          <a:xfrm>
            <a:off x="541800" y="1134360"/>
            <a:ext cx="84070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Wichtigster Code Abschnitt:</a:t>
            </a:r>
            <a:endParaRPr b="0" lang="de-AT" sz="1800" strike="noStrike" u="non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134" name="" descr=""/>
          <p:cNvPicPr/>
          <p:nvPr/>
        </p:nvPicPr>
        <p:blipFill>
          <a:blip r:embed="rId1"/>
          <a:stretch/>
        </p:blipFill>
        <p:spPr>
          <a:xfrm>
            <a:off x="180000" y="1579680"/>
            <a:ext cx="3744360" cy="2740320"/>
          </a:xfrm>
          <a:prstGeom prst="rect">
            <a:avLst/>
          </a:prstGeom>
          <a:noFill/>
          <a:ln w="0">
            <a:noFill/>
          </a:ln>
        </p:spPr>
      </p:pic>
      <p:pic>
        <p:nvPicPr>
          <p:cNvPr id="135" name="" descr=""/>
          <p:cNvPicPr/>
          <p:nvPr/>
        </p:nvPicPr>
        <p:blipFill>
          <a:blip r:embed="rId2"/>
          <a:stretch/>
        </p:blipFill>
        <p:spPr>
          <a:xfrm>
            <a:off x="3960000" y="1664640"/>
            <a:ext cx="5103360" cy="193536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itel 10"/>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7: Profit</a:t>
            </a:r>
            <a:endParaRPr b="0" lang="de-AT" sz="2800" strike="noStrike" u="none">
              <a:solidFill>
                <a:srgbClr val="000000"/>
              </a:solidFill>
              <a:effectLst/>
              <a:uFillTx/>
              <a:latin typeface="Arial"/>
            </a:endParaRPr>
          </a:p>
        </p:txBody>
      </p:sp>
      <p:sp>
        <p:nvSpPr>
          <p:cNvPr id="137" name=""/>
          <p:cNvSpPr/>
          <p:nvPr/>
        </p:nvSpPr>
        <p:spPr>
          <a:xfrm>
            <a:off x="541800" y="1134360"/>
            <a:ext cx="8407080" cy="543348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spcBef>
                <a:spcPts val="1191"/>
              </a:spcBef>
              <a:spcAft>
                <a:spcPts val="992"/>
              </a:spcAft>
              <a:buClr>
                <a:srgbClr val="000000"/>
              </a:buClr>
              <a:buFont typeface="Symbol" charset="2"/>
              <a:buChar char=""/>
            </a:pPr>
            <a:r>
              <a:rPr b="1" lang="de-AT" sz="1800" strike="noStrike" u="none">
                <a:solidFill>
                  <a:srgbClr val="000000"/>
                </a:solidFill>
                <a:effectLst/>
                <a:uFillTx/>
                <a:latin typeface="Arial"/>
              </a:rPr>
              <a:t>Das Ziel:</a:t>
            </a:r>
            <a:r>
              <a:rPr b="0" lang="de-AT" sz="1800" strike="noStrike" u="none">
                <a:solidFill>
                  <a:srgbClr val="000000"/>
                </a:solidFill>
                <a:effectLst/>
                <a:uFillTx/>
                <a:latin typeface="Arial"/>
              </a:rPr>
              <a:t> Maximierung des monetären Ertrags anstatt der reinen Energiemenge </a:t>
            </a:r>
            <a:endParaRPr b="0" lang="de-AT" sz="1800" strike="noStrike" u="non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b="1" lang="de-AT" sz="1800" strike="noStrike" u="none">
                <a:solidFill>
                  <a:srgbClr val="000000"/>
                </a:solidFill>
                <a:effectLst/>
                <a:uFillTx/>
                <a:latin typeface="Arial"/>
              </a:rPr>
              <a:t>Rechenweg:</a:t>
            </a:r>
            <a:r>
              <a:rPr b="0" lang="de-AT" sz="1800" strike="noStrike" u="none">
                <a:solidFill>
                  <a:srgbClr val="000000"/>
                </a:solidFill>
                <a:effectLst/>
                <a:uFillTx/>
                <a:latin typeface="Arial"/>
              </a:rPr>
              <a:t> Die Funktion berechnet den finanziellen Ertrag durch Multiplikation des Strompreises mit der ermittelten Leistung. Der Solver (fmincon) minimiert den negativen Gesamtprofit innerhalb von gesetzten Grenzen um unsinnige Maxima zu vermeiden. Aus performance Gründen wird die Berechnung mit cellfun vektorisiert über den year Cache ausgeführt, um for schleifen zu vermeiden. </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b="1" lang="de-AT" sz="1800" strike="noStrike" u="none">
                <a:solidFill>
                  <a:srgbClr val="000000"/>
                </a:solidFill>
                <a:effectLst/>
                <a:uFillTx/>
                <a:latin typeface="Arial"/>
              </a:rPr>
              <a:t>Ergebnis</a:t>
            </a:r>
            <a:r>
              <a:rPr b="0" lang="de-AT" sz="1800" strike="noStrike" u="none">
                <a:solidFill>
                  <a:srgbClr val="000000"/>
                </a:solidFill>
                <a:effectLst/>
                <a:uFillTx/>
                <a:latin typeface="Arial"/>
              </a:rPr>
              <a:t>: Identifikation der wirtschaftlich idealen Ausrichtung, die Erzeugungsspitzen in Hochpreisphasen </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itel 23"/>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7: Profit</a:t>
            </a:r>
            <a:endParaRPr b="0" lang="de-AT" sz="2800" strike="noStrike" u="none">
              <a:solidFill>
                <a:srgbClr val="000000"/>
              </a:solidFill>
              <a:effectLst/>
              <a:uFillTx/>
              <a:latin typeface="Arial"/>
            </a:endParaRPr>
          </a:p>
        </p:txBody>
      </p:sp>
      <p:sp>
        <p:nvSpPr>
          <p:cNvPr id="139" name=""/>
          <p:cNvSpPr/>
          <p:nvPr/>
        </p:nvSpPr>
        <p:spPr>
          <a:xfrm>
            <a:off x="541800" y="1134360"/>
            <a:ext cx="84070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Ergebnisse:</a:t>
            </a: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140" name="" descr=""/>
          <p:cNvPicPr/>
          <p:nvPr/>
        </p:nvPicPr>
        <p:blipFill>
          <a:blip r:embed="rId1"/>
          <a:stretch/>
        </p:blipFill>
        <p:spPr>
          <a:xfrm>
            <a:off x="633960" y="1548000"/>
            <a:ext cx="3686040" cy="115200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itel 24"/>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7: Profit</a:t>
            </a:r>
            <a:endParaRPr b="0" lang="de-AT" sz="2800" strike="noStrike" u="none">
              <a:solidFill>
                <a:srgbClr val="000000"/>
              </a:solidFill>
              <a:effectLst/>
              <a:uFillTx/>
              <a:latin typeface="Arial"/>
            </a:endParaRPr>
          </a:p>
        </p:txBody>
      </p:sp>
      <p:sp>
        <p:nvSpPr>
          <p:cNvPr id="142" name=""/>
          <p:cNvSpPr/>
          <p:nvPr/>
        </p:nvSpPr>
        <p:spPr>
          <a:xfrm>
            <a:off x="541800" y="1134360"/>
            <a:ext cx="84070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Wichtigster Code Abschnitt:</a:t>
            </a:r>
            <a:endParaRPr b="0" lang="de-AT" sz="1800" strike="noStrike" u="non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143" name="" descr=""/>
          <p:cNvPicPr/>
          <p:nvPr/>
        </p:nvPicPr>
        <p:blipFill>
          <a:blip r:embed="rId1"/>
          <a:stretch/>
        </p:blipFill>
        <p:spPr>
          <a:xfrm>
            <a:off x="3453840" y="1260000"/>
            <a:ext cx="5495040" cy="380736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Titel 3"/>
          <p:cNvSpPr/>
          <p:nvPr/>
        </p:nvSpPr>
        <p:spPr>
          <a:xfrm>
            <a:off x="516960" y="61632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Mathematische Grundlagen </a:t>
            </a:r>
            <a:endParaRPr b="0" lang="de-AT" sz="2800" strike="noStrike" u="none">
              <a:solidFill>
                <a:srgbClr val="000000"/>
              </a:solidFill>
              <a:effectLst/>
              <a:uFillTx/>
              <a:latin typeface="Arial"/>
            </a:endParaRPr>
          </a:p>
        </p:txBody>
      </p:sp>
      <p:sp>
        <p:nvSpPr>
          <p:cNvPr id="76" name=""/>
          <p:cNvSpPr/>
          <p:nvPr/>
        </p:nvSpPr>
        <p:spPr>
          <a:xfrm>
            <a:off x="3187800" y="2889360"/>
            <a:ext cx="1269360" cy="634320"/>
          </a:xfrm>
          <a:prstGeom prst="rect">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de-AT" sz="1800" strike="noStrike" u="none">
              <a:solidFill>
                <a:srgbClr val="000000"/>
              </a:solidFill>
              <a:effectLst/>
              <a:uFillTx/>
              <a:latin typeface="Arial"/>
            </a:endParaRPr>
          </a:p>
        </p:txBody>
      </p:sp>
      <p:pic>
        <p:nvPicPr>
          <p:cNvPr id="77" name="" descr=""/>
          <p:cNvPicPr/>
          <p:nvPr/>
        </p:nvPicPr>
        <p:blipFill>
          <a:blip r:embed="rId2"/>
          <a:stretch/>
        </p:blipFill>
        <p:spPr>
          <a:xfrm>
            <a:off x="497160" y="1204200"/>
            <a:ext cx="2085480" cy="627840"/>
          </a:xfrm>
          <a:prstGeom prst="rect">
            <a:avLst/>
          </a:prstGeom>
          <a:noFill/>
          <a:ln w="0">
            <a:noFill/>
          </a:ln>
        </p:spPr>
      </p:pic>
      <p:pic>
        <p:nvPicPr>
          <p:cNvPr id="78" name="" descr=""/>
          <p:cNvPicPr/>
          <p:nvPr/>
        </p:nvPicPr>
        <p:blipFill>
          <a:blip r:embed="rId3"/>
          <a:stretch/>
        </p:blipFill>
        <p:spPr>
          <a:xfrm>
            <a:off x="513000" y="2044800"/>
            <a:ext cx="2307240" cy="78336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Titel 4"/>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Aufbau der Software</a:t>
            </a:r>
            <a:endParaRPr b="0" lang="de-AT" sz="2800" strike="noStrike" u="none">
              <a:solidFill>
                <a:srgbClr val="000000"/>
              </a:solidFill>
              <a:effectLst/>
              <a:uFillTx/>
              <a:latin typeface="Arial"/>
            </a:endParaRPr>
          </a:p>
        </p:txBody>
      </p:sp>
      <p:sp>
        <p:nvSpPr>
          <p:cNvPr id="80" name=""/>
          <p:cNvSpPr/>
          <p:nvPr/>
        </p:nvSpPr>
        <p:spPr>
          <a:xfrm>
            <a:off x="539640" y="1201320"/>
            <a:ext cx="5312520" cy="377784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Modulare Struktur:</a:t>
            </a:r>
            <a:r>
              <a:rPr b="0" lang="de-AT" sz="1800" strike="noStrike" u="none">
                <a:solidFill>
                  <a:srgbClr val="000000"/>
                </a:solidFill>
                <a:effectLst/>
                <a:uFillTx/>
                <a:latin typeface="Arial"/>
              </a:rPr>
              <a:t> Trennung von Logik (SolarLib) und Anwendungen (Tasks)</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Vektorisierung:</a:t>
            </a:r>
            <a:r>
              <a:rPr b="0" lang="de-AT" sz="1800" strike="noStrike" u="none">
                <a:solidFill>
                  <a:srgbClr val="000000"/>
                </a:solidFill>
                <a:effectLst/>
                <a:uFillTx/>
                <a:latin typeface="Arial"/>
              </a:rPr>
              <a:t> Nutzung von Matlab Matrix Operationen für hohe Rechengeschwindigkeiten</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Caching System:</a:t>
            </a:r>
            <a:r>
              <a:rPr b="0" lang="de-AT" sz="1800" strike="noStrike" u="none">
                <a:solidFill>
                  <a:srgbClr val="000000"/>
                </a:solidFill>
                <a:effectLst/>
                <a:uFillTx/>
                <a:latin typeface="Arial"/>
              </a:rPr>
              <a:t> Vorberechnung von Sonnenbahnen zur Beschleunigung der Optimierungs Aufgaben</a:t>
            </a:r>
            <a:endParaRPr b="0" lang="de-AT"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itel 5"/>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1: Taglänge</a:t>
            </a:r>
            <a:endParaRPr b="0" lang="de-AT" sz="2800" strike="noStrike" u="none">
              <a:solidFill>
                <a:srgbClr val="000000"/>
              </a:solidFill>
              <a:effectLst/>
              <a:uFillTx/>
              <a:latin typeface="Arial"/>
            </a:endParaRPr>
          </a:p>
        </p:txBody>
      </p:sp>
      <p:sp>
        <p:nvSpPr>
          <p:cNvPr id="82" name=""/>
          <p:cNvSpPr/>
          <p:nvPr/>
        </p:nvSpPr>
        <p:spPr>
          <a:xfrm>
            <a:off x="541800" y="1134360"/>
            <a:ext cx="8407080" cy="475380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Symbol" charset="2"/>
              <a:buChar char=""/>
            </a:pPr>
            <a:r>
              <a:rPr b="1" lang="de-AT" sz="1800" strike="noStrike" u="none">
                <a:solidFill>
                  <a:srgbClr val="000000"/>
                </a:solidFill>
                <a:effectLst/>
                <a:uFillTx/>
                <a:latin typeface="Arial"/>
              </a:rPr>
              <a:t>Das Ziel:</a:t>
            </a:r>
            <a:r>
              <a:rPr b="0" lang="de-AT" sz="1800" strike="noStrike" u="none">
                <a:solidFill>
                  <a:srgbClr val="000000"/>
                </a:solidFill>
                <a:effectLst/>
                <a:uFillTx/>
                <a:latin typeface="Arial"/>
              </a:rPr>
              <a:t> Wir müssen wissen, wann die Sonne auf- und untergeht, um den Zeitraum für die Energieerzeugung festzulegen.</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Die Bedingung:</a:t>
            </a:r>
            <a:r>
              <a:rPr b="0" lang="de-AT" sz="1800" strike="noStrike" u="none">
                <a:solidFill>
                  <a:srgbClr val="000000"/>
                </a:solidFill>
                <a:effectLst/>
                <a:uFillTx/>
                <a:latin typeface="Arial"/>
              </a:rPr>
              <a:t> Mathematisch gesehen findet der Sonnenaufgang genau dann statt, wenn der Höhenwinkel der Sonne exakt 0° beträgt.</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Rechenweg:</a:t>
            </a:r>
            <a:r>
              <a:rPr b="0" lang="de-AT" sz="1800" strike="noStrike" u="none">
                <a:solidFill>
                  <a:srgbClr val="000000"/>
                </a:solidFill>
                <a:effectLst/>
                <a:uFillTx/>
                <a:latin typeface="Arial"/>
              </a:rPr>
              <a:t> Zuerst Deklination berechnet, mithilfe von Breitengrad Stundenwinkel für den Horizont gefunden</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Ergebnis</a:t>
            </a:r>
            <a:r>
              <a:rPr b="0" lang="de-AT" sz="1800" strike="noStrike" u="none">
                <a:solidFill>
                  <a:srgbClr val="000000"/>
                </a:solidFill>
                <a:effectLst/>
                <a:uFillTx/>
                <a:latin typeface="Arial"/>
              </a:rPr>
              <a:t>: Wir erhalten die Uhrzeit für Start und Ende der Energieberechnung sowie die gesamte Dauer des Tages in Stunden</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itel 11"/>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1: Taglänge</a:t>
            </a:r>
            <a:endParaRPr b="0" lang="de-AT" sz="2800" strike="noStrike" u="none">
              <a:solidFill>
                <a:srgbClr val="000000"/>
              </a:solidFill>
              <a:effectLst/>
              <a:uFillTx/>
              <a:latin typeface="Arial"/>
            </a:endParaRPr>
          </a:p>
        </p:txBody>
      </p:sp>
      <p:sp>
        <p:nvSpPr>
          <p:cNvPr id="84" name=""/>
          <p:cNvSpPr/>
          <p:nvPr/>
        </p:nvSpPr>
        <p:spPr>
          <a:xfrm>
            <a:off x="541800" y="1134360"/>
            <a:ext cx="8407080" cy="63828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Symbol" charset="2"/>
              <a:buChar char=""/>
            </a:pPr>
            <a:r>
              <a:rPr b="0" lang="de-AT" sz="1800" strike="noStrike" u="none">
                <a:solidFill>
                  <a:srgbClr val="000000"/>
                </a:solidFill>
                <a:effectLst/>
                <a:uFillTx/>
                <a:latin typeface="Arial"/>
              </a:rPr>
              <a:t>Ergebnisse: </a:t>
            </a:r>
            <a:endParaRPr b="0" lang="de-AT" sz="1800" strike="noStrike" u="none">
              <a:solidFill>
                <a:srgbClr val="000000"/>
              </a:solidFill>
              <a:effectLst/>
              <a:uFillTx/>
              <a:latin typeface="Arial"/>
              <a:ea typeface="Microsoft YaHei"/>
            </a:endParaRPr>
          </a:p>
          <a:p>
            <a:pPr marL="360000">
              <a:lnSpc>
                <a:spcPct val="100000"/>
              </a:lnSpc>
              <a:buClr>
                <a:srgbClr val="000000"/>
              </a:buClr>
              <a:buFont typeface="Symbol" charset="2"/>
              <a:buChar char=""/>
            </a:pPr>
            <a:r>
              <a:rPr b="0" lang="de-AT" sz="1800" strike="noStrike" u="none">
                <a:solidFill>
                  <a:srgbClr val="000000"/>
                </a:solidFill>
                <a:effectLst/>
                <a:uFillTx/>
                <a:latin typeface="Arial"/>
              </a:rPr>
              <a:t>Taglänge für 21. Juni: 15.73 h </a:t>
            </a:r>
            <a:endParaRPr b="0" lang="de-AT" sz="1800" strike="noStrike" u="none">
              <a:solidFill>
                <a:srgbClr val="000000"/>
              </a:solidFill>
              <a:effectLst/>
              <a:uFillTx/>
              <a:latin typeface="Arial"/>
              <a:ea typeface="Microsoft YaHei"/>
            </a:endParaRPr>
          </a:p>
        </p:txBody>
      </p:sp>
      <p:pic>
        <p:nvPicPr>
          <p:cNvPr id="85" name="" descr=""/>
          <p:cNvPicPr/>
          <p:nvPr/>
        </p:nvPicPr>
        <p:blipFill>
          <a:blip r:embed="rId1"/>
          <a:stretch/>
        </p:blipFill>
        <p:spPr>
          <a:xfrm>
            <a:off x="1743120" y="1800000"/>
            <a:ext cx="4736880" cy="311040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itel 12"/>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1: Taglänge</a:t>
            </a:r>
            <a:endParaRPr b="0" lang="de-AT" sz="2800" strike="noStrike" u="none">
              <a:solidFill>
                <a:srgbClr val="000000"/>
              </a:solidFill>
              <a:effectLst/>
              <a:uFillTx/>
              <a:latin typeface="Arial"/>
            </a:endParaRPr>
          </a:p>
        </p:txBody>
      </p:sp>
      <p:sp>
        <p:nvSpPr>
          <p:cNvPr id="87" name=""/>
          <p:cNvSpPr/>
          <p:nvPr/>
        </p:nvSpPr>
        <p:spPr>
          <a:xfrm>
            <a:off x="541800" y="1134360"/>
            <a:ext cx="84070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Wichtigster Code Abschnitt:</a:t>
            </a:r>
            <a:endParaRPr b="0" lang="de-AT" sz="1800" strike="noStrike" u="non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88" name="" descr=""/>
          <p:cNvPicPr/>
          <p:nvPr/>
        </p:nvPicPr>
        <p:blipFill>
          <a:blip r:embed="rId1"/>
          <a:stretch/>
        </p:blipFill>
        <p:spPr>
          <a:xfrm>
            <a:off x="564840" y="1544400"/>
            <a:ext cx="5915160" cy="349560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itel 6"/>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2: Vektor zur Sonne</a:t>
            </a:r>
            <a:endParaRPr b="0" lang="de-AT" sz="2800" strike="noStrike" u="none">
              <a:solidFill>
                <a:srgbClr val="000000"/>
              </a:solidFill>
              <a:effectLst/>
              <a:uFillTx/>
              <a:latin typeface="Arial"/>
            </a:endParaRPr>
          </a:p>
        </p:txBody>
      </p:sp>
      <p:sp>
        <p:nvSpPr>
          <p:cNvPr id="90" name=""/>
          <p:cNvSpPr/>
          <p:nvPr/>
        </p:nvSpPr>
        <p:spPr>
          <a:xfrm>
            <a:off x="541800" y="1134360"/>
            <a:ext cx="8407080" cy="3930840"/>
          </a:xfrm>
          <a:prstGeom prst="rect">
            <a:avLst/>
          </a:prstGeom>
          <a:noFill/>
          <a:ln w="0">
            <a:noFill/>
          </a:ln>
        </p:spPr>
        <p:style>
          <a:lnRef idx="0"/>
          <a:fillRef idx="0"/>
          <a:effectRef idx="0"/>
          <a:fontRef idx="minor"/>
        </p:style>
        <p:txBody>
          <a:bodyPr lIns="90000" rIns="90000" tIns="45000" bIns="45000" anchor="t">
            <a:spAutoFit/>
          </a:bodyPr>
          <a:p>
            <a:pPr marL="216000" indent="-216000">
              <a:lnSpc>
                <a:spcPct val="100000"/>
              </a:lnSpc>
              <a:buClr>
                <a:srgbClr val="000000"/>
              </a:buClr>
              <a:buFont typeface="Symbol" charset="2"/>
              <a:buChar char=""/>
            </a:pPr>
            <a:r>
              <a:rPr b="1" lang="de-AT" sz="1800" strike="noStrike" u="none">
                <a:solidFill>
                  <a:srgbClr val="000000"/>
                </a:solidFill>
                <a:effectLst/>
                <a:uFillTx/>
                <a:latin typeface="Arial"/>
              </a:rPr>
              <a:t>Das Ziel:</a:t>
            </a:r>
            <a:r>
              <a:rPr b="0" lang="de-AT" sz="1800" strike="noStrike" u="none">
                <a:solidFill>
                  <a:srgbClr val="000000"/>
                </a:solidFill>
                <a:effectLst/>
                <a:uFillTx/>
                <a:latin typeface="Arial"/>
              </a:rPr>
              <a:t> Es wird ein Einheitsvektor erstellt, welcher von Innsbruck zur Sonne zeigt.</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Rechenweg:</a:t>
            </a:r>
            <a:r>
              <a:rPr b="0" lang="de-AT" sz="1800" strike="noStrike" u="none">
                <a:solidFill>
                  <a:srgbClr val="000000"/>
                </a:solidFill>
                <a:effectLst/>
                <a:uFillTx/>
                <a:latin typeface="Arial"/>
              </a:rPr>
              <a:t> Höhenwinkel und Azimut wird berechnet, nach 12 Uhr wird Himmelsrichtung gespiegelt damit die Sonne im Westen steht</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marL="216000" indent="-216000">
              <a:lnSpc>
                <a:spcPct val="100000"/>
              </a:lnSpc>
              <a:buClr>
                <a:srgbClr val="000000"/>
              </a:buClr>
              <a:buSzPct val="45000"/>
              <a:buFont typeface="Wingdings" charset="2"/>
              <a:buChar char=""/>
            </a:pPr>
            <a:r>
              <a:rPr b="1" lang="de-AT" sz="1800" strike="noStrike" u="none">
                <a:solidFill>
                  <a:srgbClr val="000000"/>
                </a:solidFill>
                <a:effectLst/>
                <a:uFillTx/>
                <a:latin typeface="Arial"/>
              </a:rPr>
              <a:t>Ergebnis</a:t>
            </a:r>
            <a:r>
              <a:rPr b="0" lang="de-AT" sz="1800" strike="noStrike" u="none">
                <a:solidFill>
                  <a:srgbClr val="000000"/>
                </a:solidFill>
                <a:effectLst/>
                <a:uFillTx/>
                <a:latin typeface="Arial"/>
              </a:rPr>
              <a:t>: Wir erhalten einen Einheitsvektor mit den Richtungen Nord, Ost und Oben</a:t>
            </a: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a:p>
            <a:pPr>
              <a:lnSpc>
                <a:spcPct val="100000"/>
              </a:lnSpc>
            </a:pPr>
            <a:endParaRPr b="0" lang="de-AT"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itel 13"/>
          <p:cNvSpPr/>
          <p:nvPr/>
        </p:nvSpPr>
        <p:spPr>
          <a:xfrm>
            <a:off x="516960" y="658440"/>
            <a:ext cx="8086680" cy="308520"/>
          </a:xfrm>
          <a:prstGeom prst="rect">
            <a:avLst/>
          </a:prstGeom>
          <a:noFill/>
          <a:ln w="0">
            <a:noFill/>
          </a:ln>
        </p:spPr>
        <p:style>
          <a:lnRef idx="0"/>
          <a:fillRef idx="0"/>
          <a:effectRef idx="0"/>
          <a:fontRef idx="minor"/>
        </p:style>
        <p:txBody>
          <a:bodyPr lIns="0" rIns="0" tIns="0" bIns="0" anchor="t">
            <a:noAutofit/>
          </a:bodyPr>
          <a:p>
            <a:pPr defTabSz="685800">
              <a:lnSpc>
                <a:spcPct val="90000"/>
              </a:lnSpc>
            </a:pPr>
            <a:r>
              <a:rPr b="1" lang="de-DE" sz="2800" strike="noStrike" u="none">
                <a:solidFill>
                  <a:srgbClr val="004983"/>
                </a:solidFill>
                <a:effectLst/>
                <a:uFillTx/>
                <a:latin typeface="Noto Sans SemiBold"/>
                <a:ea typeface="Noto Sans SemiBold"/>
              </a:rPr>
              <a:t>Aufgabe 2: Vektor zur Sonne</a:t>
            </a:r>
            <a:endParaRPr b="0" lang="de-AT" sz="2800" strike="noStrike" u="none">
              <a:solidFill>
                <a:srgbClr val="000000"/>
              </a:solidFill>
              <a:effectLst/>
              <a:uFillTx/>
              <a:latin typeface="Arial"/>
            </a:endParaRPr>
          </a:p>
        </p:txBody>
      </p:sp>
      <p:sp>
        <p:nvSpPr>
          <p:cNvPr id="92" name=""/>
          <p:cNvSpPr/>
          <p:nvPr/>
        </p:nvSpPr>
        <p:spPr>
          <a:xfrm>
            <a:off x="541800" y="1134360"/>
            <a:ext cx="84070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de-AT" sz="1800" strike="noStrike" u="none">
                <a:solidFill>
                  <a:srgbClr val="000000"/>
                </a:solidFill>
                <a:effectLst/>
                <a:uFillTx/>
                <a:latin typeface="Arial"/>
              </a:rPr>
              <a:t>Ergebnisse:</a:t>
            </a:r>
            <a:endParaRPr b="0" lang="de-AT" sz="1800" strike="noStrike" u="none">
              <a:solidFill>
                <a:srgbClr val="000000"/>
              </a:solidFill>
              <a:effectLst/>
              <a:uFillTx/>
              <a:latin typeface="Arial"/>
              <a:ea typeface="Microsoft YaHei"/>
            </a:endParaRPr>
          </a:p>
          <a:p>
            <a:pPr>
              <a:lnSpc>
                <a:spcPct val="100000"/>
              </a:lnSpc>
            </a:pPr>
            <a:endParaRPr b="0" lang="de-AT" sz="1800" strike="noStrike" u="none">
              <a:solidFill>
                <a:srgbClr val="000000"/>
              </a:solidFill>
              <a:effectLst/>
              <a:uFillTx/>
              <a:latin typeface="Arial"/>
              <a:ea typeface="Microsoft YaHei"/>
            </a:endParaRPr>
          </a:p>
        </p:txBody>
      </p:sp>
      <p:pic>
        <p:nvPicPr>
          <p:cNvPr id="93" name="" descr=""/>
          <p:cNvPicPr/>
          <p:nvPr/>
        </p:nvPicPr>
        <p:blipFill>
          <a:blip r:embed="rId1"/>
          <a:stretch/>
        </p:blipFill>
        <p:spPr>
          <a:xfrm>
            <a:off x="1068480" y="1620000"/>
            <a:ext cx="5591520" cy="145692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MCINEU">
      <a:dk1>
        <a:srgbClr val="000000"/>
      </a:dk1>
      <a:lt1>
        <a:srgbClr val="ffffff"/>
      </a:lt1>
      <a:dk2>
        <a:srgbClr val="004983"/>
      </a:dk2>
      <a:lt2>
        <a:srgbClr val="f49b00"/>
      </a:lt2>
      <a:accent1>
        <a:srgbClr val="004983"/>
      </a:accent1>
      <a:accent2>
        <a:srgbClr val="f49b00"/>
      </a:accent2>
      <a:accent3>
        <a:srgbClr val="004b51"/>
      </a:accent3>
      <a:accent4>
        <a:srgbClr val="4e7fa8"/>
      </a:accent4>
      <a:accent5>
        <a:srgbClr val="783f4f"/>
      </a:accent5>
      <a:accent6>
        <a:srgbClr val="cd943a"/>
      </a:accent6>
      <a:hlink>
        <a:srgbClr val="0000ff"/>
      </a:hlink>
      <a:folHlink>
        <a:srgbClr val="800080"/>
      </a:folHlink>
    </a:clrScheme>
    <a:fontScheme name="MCI">
      <a:majorFont>
        <a:latin typeface="Noto Sans SemiBold" pitchFamily="0" charset="1"/>
        <a:ea typeface=""/>
        <a:cs typeface=""/>
      </a:majorFont>
      <a:minorFont>
        <a:latin typeface="Noto San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1083</TotalTime>
  <Application>LibreOffice/25.2.7.2$Windows_X86_64 LibreOffice_project/5cbfd1ab6520636bb5f7b99185aa69bd7456825d</Application>
  <AppVersion>15.0000</AppVersion>
  <Words>45</Words>
  <Paragraphs>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2025-07-14T13:55:07Z</dcterms:created>
  <dc:creator>Martina Geir</dc:creator>
  <dc:description/>
  <dc:language>de-AT</dc:language>
  <cp:lastModifiedBy/>
  <dcterms:modified xsi:type="dcterms:W3CDTF">2026-01-19T21:12:16Z</dcterms:modified>
  <cp:revision>52</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(16:10)</vt:lpwstr>
  </property>
  <property fmtid="{D5CDD505-2E9C-101B-9397-08002B2CF9AE}" pid="3" name="Slides">
    <vt:i4>1</vt:i4>
  </property>
</Properties>
</file>